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32"/>
  </p:notesMasterIdLst>
  <p:sldIdLst>
    <p:sldId id="256" r:id="rId2"/>
    <p:sldId id="281" r:id="rId3"/>
    <p:sldId id="257" r:id="rId4"/>
    <p:sldId id="280" r:id="rId5"/>
    <p:sldId id="259" r:id="rId6"/>
    <p:sldId id="298" r:id="rId7"/>
    <p:sldId id="277" r:id="rId8"/>
    <p:sldId id="278" r:id="rId9"/>
    <p:sldId id="279" r:id="rId10"/>
    <p:sldId id="287" r:id="rId11"/>
    <p:sldId id="303" r:id="rId12"/>
    <p:sldId id="297" r:id="rId13"/>
    <p:sldId id="304" r:id="rId14"/>
    <p:sldId id="305" r:id="rId15"/>
    <p:sldId id="293" r:id="rId16"/>
    <p:sldId id="291" r:id="rId17"/>
    <p:sldId id="296" r:id="rId18"/>
    <p:sldId id="294" r:id="rId19"/>
    <p:sldId id="292" r:id="rId20"/>
    <p:sldId id="307" r:id="rId21"/>
    <p:sldId id="295" r:id="rId22"/>
    <p:sldId id="299" r:id="rId23"/>
    <p:sldId id="306" r:id="rId24"/>
    <p:sldId id="282" r:id="rId25"/>
    <p:sldId id="284" r:id="rId26"/>
    <p:sldId id="300" r:id="rId27"/>
    <p:sldId id="301" r:id="rId28"/>
    <p:sldId id="302" r:id="rId29"/>
    <p:sldId id="276" r:id="rId30"/>
    <p:sldId id="25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3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Relationship Id="rId14" Type="http://schemas.openxmlformats.org/officeDocument/2006/relationships/image" Target="../media/image42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Relationship Id="rId14" Type="http://schemas.openxmlformats.org/officeDocument/2006/relationships/image" Target="../media/image4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1AAF90-49A4-407E-B49A-68B6DB9AE238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095070D-E933-4E64-AC62-32CE699B046D}">
      <dgm:prSet/>
      <dgm:spPr/>
      <dgm:t>
        <a:bodyPr/>
        <a:lstStyle/>
        <a:p>
          <a:r>
            <a:rPr lang="en-US" baseline="0"/>
            <a:t>Audit Authorization</a:t>
          </a:r>
          <a:endParaRPr lang="en-US"/>
        </a:p>
      </dgm:t>
    </dgm:pt>
    <dgm:pt modelId="{816FF8B7-20AF-4963-B005-068522603056}" type="parTrans" cxnId="{6265E598-B48E-4C79-B722-15393EF2CA83}">
      <dgm:prSet/>
      <dgm:spPr/>
      <dgm:t>
        <a:bodyPr/>
        <a:lstStyle/>
        <a:p>
          <a:endParaRPr lang="en-US"/>
        </a:p>
      </dgm:t>
    </dgm:pt>
    <dgm:pt modelId="{81D9620A-429C-4FC9-BE75-08B9BE769D97}" type="sibTrans" cxnId="{6265E598-B48E-4C79-B722-15393EF2CA83}">
      <dgm:prSet/>
      <dgm:spPr/>
      <dgm:t>
        <a:bodyPr/>
        <a:lstStyle/>
        <a:p>
          <a:endParaRPr lang="en-US"/>
        </a:p>
      </dgm:t>
    </dgm:pt>
    <dgm:pt modelId="{3F4C021D-F244-43D1-A3DE-1FF2192C62E2}">
      <dgm:prSet/>
      <dgm:spPr/>
      <dgm:t>
        <a:bodyPr/>
        <a:lstStyle/>
        <a:p>
          <a:r>
            <a:rPr lang="en-US" baseline="0"/>
            <a:t>Audit Benchmark</a:t>
          </a:r>
          <a:endParaRPr lang="en-US"/>
        </a:p>
      </dgm:t>
    </dgm:pt>
    <dgm:pt modelId="{3431DE45-C35B-49F5-819B-C3733396E642}" type="parTrans" cxnId="{5C116E6F-7216-4D8F-96CA-DE301254C792}">
      <dgm:prSet/>
      <dgm:spPr/>
      <dgm:t>
        <a:bodyPr/>
        <a:lstStyle/>
        <a:p>
          <a:endParaRPr lang="en-US"/>
        </a:p>
      </dgm:t>
    </dgm:pt>
    <dgm:pt modelId="{C6A9CFA4-AE94-4F18-80F8-2C5BA3509F26}" type="sibTrans" cxnId="{5C116E6F-7216-4D8F-96CA-DE301254C792}">
      <dgm:prSet/>
      <dgm:spPr/>
      <dgm:t>
        <a:bodyPr/>
        <a:lstStyle/>
        <a:p>
          <a:endParaRPr lang="en-US"/>
        </a:p>
      </dgm:t>
    </dgm:pt>
    <dgm:pt modelId="{58AD047A-4171-495F-B8BA-895C0F944116}">
      <dgm:prSet/>
      <dgm:spPr/>
      <dgm:t>
        <a:bodyPr/>
        <a:lstStyle/>
        <a:p>
          <a:r>
            <a:rPr lang="en-US" baseline="0" dirty="0"/>
            <a:t>Audit Checklist</a:t>
          </a:r>
          <a:endParaRPr lang="en-US" dirty="0"/>
        </a:p>
      </dgm:t>
    </dgm:pt>
    <dgm:pt modelId="{CF48A058-A6F6-4171-8E14-260A50DD4013}" type="parTrans" cxnId="{E2C1B1EA-891F-47C0-8E7B-BC314ED453BA}">
      <dgm:prSet/>
      <dgm:spPr/>
      <dgm:t>
        <a:bodyPr/>
        <a:lstStyle/>
        <a:p>
          <a:endParaRPr lang="en-US"/>
        </a:p>
      </dgm:t>
    </dgm:pt>
    <dgm:pt modelId="{6ED136EC-5308-447C-BE06-44D5A8413BAA}" type="sibTrans" cxnId="{E2C1B1EA-891F-47C0-8E7B-BC314ED453BA}">
      <dgm:prSet/>
      <dgm:spPr/>
      <dgm:t>
        <a:bodyPr/>
        <a:lstStyle/>
        <a:p>
          <a:endParaRPr lang="en-US"/>
        </a:p>
      </dgm:t>
    </dgm:pt>
    <dgm:pt modelId="{4D22A93F-45AE-478D-86CC-7C1E0587011E}">
      <dgm:prSet/>
      <dgm:spPr/>
      <dgm:t>
        <a:bodyPr/>
        <a:lstStyle/>
        <a:p>
          <a:r>
            <a:rPr lang="en-US" baseline="0"/>
            <a:t>Audit Severity</a:t>
          </a:r>
          <a:endParaRPr lang="en-US"/>
        </a:p>
      </dgm:t>
    </dgm:pt>
    <dgm:pt modelId="{52D19A4C-672C-4467-A7E5-BFF012D502D6}" type="parTrans" cxnId="{F1BA6F9C-455D-4EB1-9727-F95E2BF1CC30}">
      <dgm:prSet/>
      <dgm:spPr/>
      <dgm:t>
        <a:bodyPr/>
        <a:lstStyle/>
        <a:p>
          <a:endParaRPr lang="en-US"/>
        </a:p>
      </dgm:t>
    </dgm:pt>
    <dgm:pt modelId="{D80FCEDB-586F-4352-B8B0-A64B4A5AC2F1}" type="sibTrans" cxnId="{F1BA6F9C-455D-4EB1-9727-F95E2BF1CC30}">
      <dgm:prSet/>
      <dgm:spPr/>
      <dgm:t>
        <a:bodyPr/>
        <a:lstStyle/>
        <a:p>
          <a:endParaRPr lang="en-US"/>
        </a:p>
      </dgm:t>
    </dgm:pt>
    <dgm:pt modelId="{DDD9866B-896A-4C89-BAF8-1BE3BBE78C35}" type="pres">
      <dgm:prSet presAssocID="{ED1AAF90-49A4-407E-B49A-68B6DB9AE238}" presName="matrix" presStyleCnt="0">
        <dgm:presLayoutVars>
          <dgm:chMax val="1"/>
          <dgm:dir/>
          <dgm:resizeHandles val="exact"/>
        </dgm:presLayoutVars>
      </dgm:prSet>
      <dgm:spPr/>
    </dgm:pt>
    <dgm:pt modelId="{7353DA92-D10A-4D67-88C4-B69D282BAAED}" type="pres">
      <dgm:prSet presAssocID="{ED1AAF90-49A4-407E-B49A-68B6DB9AE238}" presName="diamond" presStyleLbl="bgShp" presStyleIdx="0" presStyleCnt="1"/>
      <dgm:spPr/>
    </dgm:pt>
    <dgm:pt modelId="{A4718A21-62A8-40DB-9917-445EC68A6BC1}" type="pres">
      <dgm:prSet presAssocID="{ED1AAF90-49A4-407E-B49A-68B6DB9AE238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BCDC331-08AE-40A5-B51A-57A06EE57E3B}" type="pres">
      <dgm:prSet presAssocID="{ED1AAF90-49A4-407E-B49A-68B6DB9AE238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3E82A61-BA82-4A65-B384-D2C3328196A3}" type="pres">
      <dgm:prSet presAssocID="{ED1AAF90-49A4-407E-B49A-68B6DB9AE238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715C00D-8317-4DDC-A5F5-E64BD7363926}" type="pres">
      <dgm:prSet presAssocID="{ED1AAF90-49A4-407E-B49A-68B6DB9AE238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2FA3708-C87C-455A-821B-D1FE2550D027}" type="presOf" srcId="{58AD047A-4171-495F-B8BA-895C0F944116}" destId="{53E82A61-BA82-4A65-B384-D2C3328196A3}" srcOrd="0" destOrd="0" presId="urn:microsoft.com/office/officeart/2005/8/layout/matrix3"/>
    <dgm:cxn modelId="{B8CA7609-1EB7-41FD-A662-FC83B9D59C83}" type="presOf" srcId="{3F4C021D-F244-43D1-A3DE-1FF2192C62E2}" destId="{FBCDC331-08AE-40A5-B51A-57A06EE57E3B}" srcOrd="0" destOrd="0" presId="urn:microsoft.com/office/officeart/2005/8/layout/matrix3"/>
    <dgm:cxn modelId="{D48A841E-43F5-4FDE-8A54-6129B5A24E15}" type="presOf" srcId="{ED1AAF90-49A4-407E-B49A-68B6DB9AE238}" destId="{DDD9866B-896A-4C89-BAF8-1BE3BBE78C35}" srcOrd="0" destOrd="0" presId="urn:microsoft.com/office/officeart/2005/8/layout/matrix3"/>
    <dgm:cxn modelId="{9F966225-65B6-4A96-8D29-811E063006D4}" type="presOf" srcId="{4D22A93F-45AE-478D-86CC-7C1E0587011E}" destId="{7715C00D-8317-4DDC-A5F5-E64BD7363926}" srcOrd="0" destOrd="0" presId="urn:microsoft.com/office/officeart/2005/8/layout/matrix3"/>
    <dgm:cxn modelId="{071B8B3B-F611-42FA-8EDF-F6E6EE80B07D}" type="presOf" srcId="{8095070D-E933-4E64-AC62-32CE699B046D}" destId="{A4718A21-62A8-40DB-9917-445EC68A6BC1}" srcOrd="0" destOrd="0" presId="urn:microsoft.com/office/officeart/2005/8/layout/matrix3"/>
    <dgm:cxn modelId="{5C116E6F-7216-4D8F-96CA-DE301254C792}" srcId="{ED1AAF90-49A4-407E-B49A-68B6DB9AE238}" destId="{3F4C021D-F244-43D1-A3DE-1FF2192C62E2}" srcOrd="1" destOrd="0" parTransId="{3431DE45-C35B-49F5-819B-C3733396E642}" sibTransId="{C6A9CFA4-AE94-4F18-80F8-2C5BA3509F26}"/>
    <dgm:cxn modelId="{6265E598-B48E-4C79-B722-15393EF2CA83}" srcId="{ED1AAF90-49A4-407E-B49A-68B6DB9AE238}" destId="{8095070D-E933-4E64-AC62-32CE699B046D}" srcOrd="0" destOrd="0" parTransId="{816FF8B7-20AF-4963-B005-068522603056}" sibTransId="{81D9620A-429C-4FC9-BE75-08B9BE769D97}"/>
    <dgm:cxn modelId="{F1BA6F9C-455D-4EB1-9727-F95E2BF1CC30}" srcId="{ED1AAF90-49A4-407E-B49A-68B6DB9AE238}" destId="{4D22A93F-45AE-478D-86CC-7C1E0587011E}" srcOrd="3" destOrd="0" parTransId="{52D19A4C-672C-4467-A7E5-BFF012D502D6}" sibTransId="{D80FCEDB-586F-4352-B8B0-A64B4A5AC2F1}"/>
    <dgm:cxn modelId="{E2C1B1EA-891F-47C0-8E7B-BC314ED453BA}" srcId="{ED1AAF90-49A4-407E-B49A-68B6DB9AE238}" destId="{58AD047A-4171-495F-B8BA-895C0F944116}" srcOrd="2" destOrd="0" parTransId="{CF48A058-A6F6-4171-8E14-260A50DD4013}" sibTransId="{6ED136EC-5308-447C-BE06-44D5A8413BAA}"/>
    <dgm:cxn modelId="{A5B3730B-7154-4E03-A149-E82496517C9F}" type="presParOf" srcId="{DDD9866B-896A-4C89-BAF8-1BE3BBE78C35}" destId="{7353DA92-D10A-4D67-88C4-B69D282BAAED}" srcOrd="0" destOrd="0" presId="urn:microsoft.com/office/officeart/2005/8/layout/matrix3"/>
    <dgm:cxn modelId="{2BCD3FA1-FD8F-43DE-933F-2B5AB7A66354}" type="presParOf" srcId="{DDD9866B-896A-4C89-BAF8-1BE3BBE78C35}" destId="{A4718A21-62A8-40DB-9917-445EC68A6BC1}" srcOrd="1" destOrd="0" presId="urn:microsoft.com/office/officeart/2005/8/layout/matrix3"/>
    <dgm:cxn modelId="{4D34E6F5-C5C9-4BC8-92FD-8B6F281BEC18}" type="presParOf" srcId="{DDD9866B-896A-4C89-BAF8-1BE3BBE78C35}" destId="{FBCDC331-08AE-40A5-B51A-57A06EE57E3B}" srcOrd="2" destOrd="0" presId="urn:microsoft.com/office/officeart/2005/8/layout/matrix3"/>
    <dgm:cxn modelId="{5F811087-6C45-482E-97B2-77A6C19A56CC}" type="presParOf" srcId="{DDD9866B-896A-4C89-BAF8-1BE3BBE78C35}" destId="{53E82A61-BA82-4A65-B384-D2C3328196A3}" srcOrd="3" destOrd="0" presId="urn:microsoft.com/office/officeart/2005/8/layout/matrix3"/>
    <dgm:cxn modelId="{6CC21E7B-1E87-478B-AD2D-0E5DB6BAE3E6}" type="presParOf" srcId="{DDD9866B-896A-4C89-BAF8-1BE3BBE78C35}" destId="{7715C00D-8317-4DDC-A5F5-E64BD7363926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43AAA0-08B6-47A9-A13C-575771A483AC}" type="doc">
      <dgm:prSet loTypeId="urn:microsoft.com/office/officeart/2018/2/layout/IconCircle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6485067-23F2-4AD1-9F2B-1B9CAF61D9F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 dirty="0"/>
            <a:t>Learn from each other</a:t>
          </a:r>
          <a:endParaRPr lang="en-US" dirty="0"/>
        </a:p>
      </dgm:t>
    </dgm:pt>
    <dgm:pt modelId="{4F733E8C-B186-4C78-AB14-1639B0C301A4}" type="parTrans" cxnId="{5F202A06-EC57-497A-B2FF-79C1304EE505}">
      <dgm:prSet/>
      <dgm:spPr/>
      <dgm:t>
        <a:bodyPr/>
        <a:lstStyle/>
        <a:p>
          <a:endParaRPr lang="en-US"/>
        </a:p>
      </dgm:t>
    </dgm:pt>
    <dgm:pt modelId="{2C445A8E-44DF-43C7-88D7-D8890352B031}" type="sibTrans" cxnId="{5F202A06-EC57-497A-B2FF-79C1304EE50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A42B641-A590-4D65-9C8A-52B5622F4D7C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 baseline="0" dirty="0"/>
            <a:t>Time management,</a:t>
          </a:r>
          <a:r>
            <a:rPr lang="id-ID" b="0" i="0" baseline="0" dirty="0"/>
            <a:t> </a:t>
          </a:r>
          <a:r>
            <a:rPr lang="en-IN" b="0" i="0" baseline="0" dirty="0"/>
            <a:t>collaborative learning</a:t>
          </a:r>
          <a:endParaRPr lang="en-US" dirty="0"/>
        </a:p>
      </dgm:t>
    </dgm:pt>
    <dgm:pt modelId="{FCEDD9D8-C88A-48A0-B604-A96819C044E6}" type="parTrans" cxnId="{F2FD1C13-F609-4B64-B7E8-9933A4957497}">
      <dgm:prSet/>
      <dgm:spPr/>
      <dgm:t>
        <a:bodyPr/>
        <a:lstStyle/>
        <a:p>
          <a:endParaRPr lang="en-US"/>
        </a:p>
      </dgm:t>
    </dgm:pt>
    <dgm:pt modelId="{B3DB7ACA-3CC9-4741-86C9-2B13202E7DF9}" type="sibTrans" cxnId="{F2FD1C13-F609-4B64-B7E8-9933A495749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FE67305-A44C-4175-BF84-25CAC699070F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Develop attitude necessary for success</a:t>
          </a:r>
          <a:endParaRPr lang="en-US" dirty="0"/>
        </a:p>
      </dgm:t>
    </dgm:pt>
    <dgm:pt modelId="{C9EF457A-5065-44B7-8A4F-3D3C5AB405B3}" type="parTrans" cxnId="{C5026345-E13D-4360-BC2C-31AD4AE22AAE}">
      <dgm:prSet/>
      <dgm:spPr/>
      <dgm:t>
        <a:bodyPr/>
        <a:lstStyle/>
        <a:p>
          <a:endParaRPr lang="en-US"/>
        </a:p>
      </dgm:t>
    </dgm:pt>
    <dgm:pt modelId="{318DDC14-2776-4E3E-893D-07786F73088C}" type="sibTrans" cxnId="{C5026345-E13D-4360-BC2C-31AD4AE22AA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9AA1B55-BFA2-43F6-A00A-963408C25BCE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Integrate theory and practice</a:t>
          </a:r>
          <a:endParaRPr lang="en-US" dirty="0"/>
        </a:p>
      </dgm:t>
    </dgm:pt>
    <dgm:pt modelId="{5097C208-1D71-43B2-8450-26922F343A4D}" type="parTrans" cxnId="{137280DA-52DA-4B90-AD31-98664AC35707}">
      <dgm:prSet/>
      <dgm:spPr/>
      <dgm:t>
        <a:bodyPr/>
        <a:lstStyle/>
        <a:p>
          <a:endParaRPr lang="en-US"/>
        </a:p>
      </dgm:t>
    </dgm:pt>
    <dgm:pt modelId="{D99A8534-2910-4212-8C4C-A6050DC6EC21}" type="sibTrans" cxnId="{137280DA-52DA-4B90-AD31-98664AC3570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0A9EBF2-8F2E-40BA-A4B3-EF48F23B5933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Assess interests and abilities in </a:t>
          </a:r>
          <a:r>
            <a:rPr lang="id-ID"/>
            <a:t>FSE</a:t>
          </a:r>
          <a:r>
            <a:rPr lang="en-IN"/>
            <a:t> field</a:t>
          </a:r>
          <a:endParaRPr lang="en-US"/>
        </a:p>
      </dgm:t>
    </dgm:pt>
    <dgm:pt modelId="{D56A1E5B-5EC4-4D7F-824E-D987EBC56CAC}" type="parTrans" cxnId="{6F0846A6-B1EF-4A1E-A659-CA0676A940D3}">
      <dgm:prSet/>
      <dgm:spPr/>
      <dgm:t>
        <a:bodyPr/>
        <a:lstStyle/>
        <a:p>
          <a:endParaRPr lang="en-US"/>
        </a:p>
      </dgm:t>
    </dgm:pt>
    <dgm:pt modelId="{FA272B32-54B0-4797-AD45-E7A1DBCB6899}" type="sibTrans" cxnId="{6F0846A6-B1EF-4A1E-A659-CA0676A940D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71BDD1D-7F37-4955-B165-C8CCA7402A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Develop communication and interpersonal skills</a:t>
          </a:r>
        </a:p>
      </dgm:t>
    </dgm:pt>
    <dgm:pt modelId="{256F4F12-B6EA-4C3D-B325-547C63E974C3}" type="parTrans" cxnId="{5FC3AD0F-B164-43F9-B9FB-D49C553DBE62}">
      <dgm:prSet/>
      <dgm:spPr/>
      <dgm:t>
        <a:bodyPr/>
        <a:lstStyle/>
        <a:p>
          <a:endParaRPr lang="en-US"/>
        </a:p>
      </dgm:t>
    </dgm:pt>
    <dgm:pt modelId="{57B90475-7318-497C-A8DF-078464C2FEDA}" type="sibTrans" cxnId="{5FC3AD0F-B164-43F9-B9FB-D49C553DBE6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D38664D-D697-489F-B9FA-D66BD984CBE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Build a record of work experience</a:t>
          </a:r>
          <a:endParaRPr lang="en-US" dirty="0"/>
        </a:p>
      </dgm:t>
    </dgm:pt>
    <dgm:pt modelId="{510B61D6-0A48-4514-A700-CDD8ABF0C13C}" type="parTrans" cxnId="{F292EFF9-BC72-4F3F-8383-BB56A1BD6072}">
      <dgm:prSet/>
      <dgm:spPr/>
      <dgm:t>
        <a:bodyPr/>
        <a:lstStyle/>
        <a:p>
          <a:endParaRPr lang="en-US"/>
        </a:p>
      </dgm:t>
    </dgm:pt>
    <dgm:pt modelId="{2E4D24FB-BEDB-458D-A5BC-A52DD2D05B96}" type="sibTrans" cxnId="{F292EFF9-BC72-4F3F-8383-BB56A1BD6072}">
      <dgm:prSet/>
      <dgm:spPr/>
      <dgm:t>
        <a:bodyPr/>
        <a:lstStyle/>
        <a:p>
          <a:endParaRPr lang="en-US"/>
        </a:p>
      </dgm:t>
    </dgm:pt>
    <dgm:pt modelId="{4B414487-CCB5-496B-9172-6EAEF016B0D2}" type="pres">
      <dgm:prSet presAssocID="{6543AAA0-08B6-47A9-A13C-575771A483AC}" presName="root" presStyleCnt="0">
        <dgm:presLayoutVars>
          <dgm:dir/>
          <dgm:resizeHandles val="exact"/>
        </dgm:presLayoutVars>
      </dgm:prSet>
      <dgm:spPr/>
    </dgm:pt>
    <dgm:pt modelId="{ADAD421F-58A4-4392-A082-B0377B0650B4}" type="pres">
      <dgm:prSet presAssocID="{6543AAA0-08B6-47A9-A13C-575771A483AC}" presName="container" presStyleCnt="0">
        <dgm:presLayoutVars>
          <dgm:dir/>
          <dgm:resizeHandles val="exact"/>
        </dgm:presLayoutVars>
      </dgm:prSet>
      <dgm:spPr/>
    </dgm:pt>
    <dgm:pt modelId="{ACD555E7-2836-4C16-8484-03399DF4C63A}" type="pres">
      <dgm:prSet presAssocID="{56485067-23F2-4AD1-9F2B-1B9CAF61D9F7}" presName="compNode" presStyleCnt="0"/>
      <dgm:spPr/>
    </dgm:pt>
    <dgm:pt modelId="{B00C7CAA-992B-4C9C-9BDD-CA843A3FFCFB}" type="pres">
      <dgm:prSet presAssocID="{56485067-23F2-4AD1-9F2B-1B9CAF61D9F7}" presName="iconBgRect" presStyleLbl="bgShp" presStyleIdx="0" presStyleCnt="7"/>
      <dgm:spPr/>
    </dgm:pt>
    <dgm:pt modelId="{602B4E7E-76B6-4C41-99A0-4582F961AC43}" type="pres">
      <dgm:prSet presAssocID="{56485067-23F2-4AD1-9F2B-1B9CAF61D9F7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2594F00-C7DA-45F7-A2C8-6ACB4AC1A472}" type="pres">
      <dgm:prSet presAssocID="{56485067-23F2-4AD1-9F2B-1B9CAF61D9F7}" presName="spaceRect" presStyleCnt="0"/>
      <dgm:spPr/>
    </dgm:pt>
    <dgm:pt modelId="{2BB14A74-AFD2-47DF-8BF2-07033E74D1EF}" type="pres">
      <dgm:prSet presAssocID="{56485067-23F2-4AD1-9F2B-1B9CAF61D9F7}" presName="textRect" presStyleLbl="revTx" presStyleIdx="0" presStyleCnt="7">
        <dgm:presLayoutVars>
          <dgm:chMax val="1"/>
          <dgm:chPref val="1"/>
        </dgm:presLayoutVars>
      </dgm:prSet>
      <dgm:spPr/>
    </dgm:pt>
    <dgm:pt modelId="{759604F6-607A-47FE-A32B-6B5B4EA60CB9}" type="pres">
      <dgm:prSet presAssocID="{2C445A8E-44DF-43C7-88D7-D8890352B031}" presName="sibTrans" presStyleLbl="sibTrans2D1" presStyleIdx="0" presStyleCnt="0"/>
      <dgm:spPr/>
    </dgm:pt>
    <dgm:pt modelId="{C5D1E75A-28B0-4B41-8AA0-6B4E2DE2EAB6}" type="pres">
      <dgm:prSet presAssocID="{7A42B641-A590-4D65-9C8A-52B5622F4D7C}" presName="compNode" presStyleCnt="0"/>
      <dgm:spPr/>
    </dgm:pt>
    <dgm:pt modelId="{1599195C-F4C6-4C0E-A72C-50772B777510}" type="pres">
      <dgm:prSet presAssocID="{7A42B641-A590-4D65-9C8A-52B5622F4D7C}" presName="iconBgRect" presStyleLbl="bgShp" presStyleIdx="1" presStyleCnt="7"/>
      <dgm:spPr/>
    </dgm:pt>
    <dgm:pt modelId="{BF5CC926-264A-4AF3-B607-A956403A24FC}" type="pres">
      <dgm:prSet presAssocID="{7A42B641-A590-4D65-9C8A-52B5622F4D7C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21E2F6D6-BB32-4942-A86B-AB46F210376B}" type="pres">
      <dgm:prSet presAssocID="{7A42B641-A590-4D65-9C8A-52B5622F4D7C}" presName="spaceRect" presStyleCnt="0"/>
      <dgm:spPr/>
    </dgm:pt>
    <dgm:pt modelId="{3190A78A-5255-419F-BE18-0C850ECE3012}" type="pres">
      <dgm:prSet presAssocID="{7A42B641-A590-4D65-9C8A-52B5622F4D7C}" presName="textRect" presStyleLbl="revTx" presStyleIdx="1" presStyleCnt="7">
        <dgm:presLayoutVars>
          <dgm:chMax val="1"/>
          <dgm:chPref val="1"/>
        </dgm:presLayoutVars>
      </dgm:prSet>
      <dgm:spPr/>
    </dgm:pt>
    <dgm:pt modelId="{AF2B7593-8B2D-4634-B3F3-E35E254397C2}" type="pres">
      <dgm:prSet presAssocID="{B3DB7ACA-3CC9-4741-86C9-2B13202E7DF9}" presName="sibTrans" presStyleLbl="sibTrans2D1" presStyleIdx="0" presStyleCnt="0"/>
      <dgm:spPr/>
    </dgm:pt>
    <dgm:pt modelId="{8CF88D65-B9A0-431A-AA38-74D818C09A11}" type="pres">
      <dgm:prSet presAssocID="{9FE67305-A44C-4175-BF84-25CAC699070F}" presName="compNode" presStyleCnt="0"/>
      <dgm:spPr/>
    </dgm:pt>
    <dgm:pt modelId="{E8C56787-AB3F-42A3-9673-089129120600}" type="pres">
      <dgm:prSet presAssocID="{9FE67305-A44C-4175-BF84-25CAC699070F}" presName="iconBgRect" presStyleLbl="bgShp" presStyleIdx="2" presStyleCnt="7"/>
      <dgm:spPr/>
    </dgm:pt>
    <dgm:pt modelId="{5021D773-0232-4D47-B349-455FF1607E6A}" type="pres">
      <dgm:prSet presAssocID="{9FE67305-A44C-4175-BF84-25CAC699070F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62D14B8-3CCF-42F6-8B04-0D85DD2C4758}" type="pres">
      <dgm:prSet presAssocID="{9FE67305-A44C-4175-BF84-25CAC699070F}" presName="spaceRect" presStyleCnt="0"/>
      <dgm:spPr/>
    </dgm:pt>
    <dgm:pt modelId="{11EAEB51-6F48-4D76-BD50-409254899561}" type="pres">
      <dgm:prSet presAssocID="{9FE67305-A44C-4175-BF84-25CAC699070F}" presName="textRect" presStyleLbl="revTx" presStyleIdx="2" presStyleCnt="7">
        <dgm:presLayoutVars>
          <dgm:chMax val="1"/>
          <dgm:chPref val="1"/>
        </dgm:presLayoutVars>
      </dgm:prSet>
      <dgm:spPr/>
    </dgm:pt>
    <dgm:pt modelId="{674D9584-2B55-4FFC-AFD3-5507976A2454}" type="pres">
      <dgm:prSet presAssocID="{318DDC14-2776-4E3E-893D-07786F73088C}" presName="sibTrans" presStyleLbl="sibTrans2D1" presStyleIdx="0" presStyleCnt="0"/>
      <dgm:spPr/>
    </dgm:pt>
    <dgm:pt modelId="{C0DB8969-5DB7-424E-8207-174C25640FC6}" type="pres">
      <dgm:prSet presAssocID="{D9AA1B55-BFA2-43F6-A00A-963408C25BCE}" presName="compNode" presStyleCnt="0"/>
      <dgm:spPr/>
    </dgm:pt>
    <dgm:pt modelId="{1163F75D-C64F-4727-AC7F-CF303E4C1C02}" type="pres">
      <dgm:prSet presAssocID="{D9AA1B55-BFA2-43F6-A00A-963408C25BCE}" presName="iconBgRect" presStyleLbl="bgShp" presStyleIdx="3" presStyleCnt="7"/>
      <dgm:spPr/>
    </dgm:pt>
    <dgm:pt modelId="{008236A9-77FF-4584-B207-FB2C79B9168F}" type="pres">
      <dgm:prSet presAssocID="{D9AA1B55-BFA2-43F6-A00A-963408C25BCE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2E893E24-8E1E-4D60-8B25-579AF1BABEF5}" type="pres">
      <dgm:prSet presAssocID="{D9AA1B55-BFA2-43F6-A00A-963408C25BCE}" presName="spaceRect" presStyleCnt="0"/>
      <dgm:spPr/>
    </dgm:pt>
    <dgm:pt modelId="{E2655502-9647-4AC5-B27F-8E5ED9871A9E}" type="pres">
      <dgm:prSet presAssocID="{D9AA1B55-BFA2-43F6-A00A-963408C25BCE}" presName="textRect" presStyleLbl="revTx" presStyleIdx="3" presStyleCnt="7">
        <dgm:presLayoutVars>
          <dgm:chMax val="1"/>
          <dgm:chPref val="1"/>
        </dgm:presLayoutVars>
      </dgm:prSet>
      <dgm:spPr/>
    </dgm:pt>
    <dgm:pt modelId="{7C9BAB47-E60E-41AF-9C9A-CEA818555E4E}" type="pres">
      <dgm:prSet presAssocID="{D99A8534-2910-4212-8C4C-A6050DC6EC21}" presName="sibTrans" presStyleLbl="sibTrans2D1" presStyleIdx="0" presStyleCnt="0"/>
      <dgm:spPr/>
    </dgm:pt>
    <dgm:pt modelId="{E423DCD2-4ED6-4210-BA46-ECA1575E460D}" type="pres">
      <dgm:prSet presAssocID="{50A9EBF2-8F2E-40BA-A4B3-EF48F23B5933}" presName="compNode" presStyleCnt="0"/>
      <dgm:spPr/>
    </dgm:pt>
    <dgm:pt modelId="{8754625D-1D16-4105-98D9-CBEBB3FF462C}" type="pres">
      <dgm:prSet presAssocID="{50A9EBF2-8F2E-40BA-A4B3-EF48F23B5933}" presName="iconBgRect" presStyleLbl="bgShp" presStyleIdx="4" presStyleCnt="7"/>
      <dgm:spPr/>
    </dgm:pt>
    <dgm:pt modelId="{E6F94417-2D50-4BB1-A0F7-BDAC1E2ED19B}" type="pres">
      <dgm:prSet presAssocID="{50A9EBF2-8F2E-40BA-A4B3-EF48F23B5933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occer"/>
        </a:ext>
      </dgm:extLst>
    </dgm:pt>
    <dgm:pt modelId="{2B885114-1F4B-46CC-BB1D-5418E1274F7C}" type="pres">
      <dgm:prSet presAssocID="{50A9EBF2-8F2E-40BA-A4B3-EF48F23B5933}" presName="spaceRect" presStyleCnt="0"/>
      <dgm:spPr/>
    </dgm:pt>
    <dgm:pt modelId="{6739E5C5-E792-4A07-A9B8-8C6E9F79FB5D}" type="pres">
      <dgm:prSet presAssocID="{50A9EBF2-8F2E-40BA-A4B3-EF48F23B5933}" presName="textRect" presStyleLbl="revTx" presStyleIdx="4" presStyleCnt="7">
        <dgm:presLayoutVars>
          <dgm:chMax val="1"/>
          <dgm:chPref val="1"/>
        </dgm:presLayoutVars>
      </dgm:prSet>
      <dgm:spPr/>
    </dgm:pt>
    <dgm:pt modelId="{0935026F-131A-4B02-B4BE-01F8E93AAAE1}" type="pres">
      <dgm:prSet presAssocID="{FA272B32-54B0-4797-AD45-E7A1DBCB6899}" presName="sibTrans" presStyleLbl="sibTrans2D1" presStyleIdx="0" presStyleCnt="0"/>
      <dgm:spPr/>
    </dgm:pt>
    <dgm:pt modelId="{E872E723-679C-4279-B499-F7FCF8104C7D}" type="pres">
      <dgm:prSet presAssocID="{B71BDD1D-7F37-4955-B165-C8CCA7402AF4}" presName="compNode" presStyleCnt="0"/>
      <dgm:spPr/>
    </dgm:pt>
    <dgm:pt modelId="{BDDB1C43-77D6-47AE-8F32-3C4E60D4AB01}" type="pres">
      <dgm:prSet presAssocID="{B71BDD1D-7F37-4955-B165-C8CCA7402AF4}" presName="iconBgRect" presStyleLbl="bgShp" presStyleIdx="5" presStyleCnt="7"/>
      <dgm:spPr/>
    </dgm:pt>
    <dgm:pt modelId="{D5DC90E9-5CF2-4DB5-B926-82A511704FB9}" type="pres">
      <dgm:prSet presAssocID="{B71BDD1D-7F37-4955-B165-C8CCA7402AF4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F41BB10A-7F23-40E3-81A7-7E1F2586B40A}" type="pres">
      <dgm:prSet presAssocID="{B71BDD1D-7F37-4955-B165-C8CCA7402AF4}" presName="spaceRect" presStyleCnt="0"/>
      <dgm:spPr/>
    </dgm:pt>
    <dgm:pt modelId="{E1871077-2E93-46FD-8058-F5B3AE53D6A2}" type="pres">
      <dgm:prSet presAssocID="{B71BDD1D-7F37-4955-B165-C8CCA7402AF4}" presName="textRect" presStyleLbl="revTx" presStyleIdx="5" presStyleCnt="7">
        <dgm:presLayoutVars>
          <dgm:chMax val="1"/>
          <dgm:chPref val="1"/>
        </dgm:presLayoutVars>
      </dgm:prSet>
      <dgm:spPr/>
    </dgm:pt>
    <dgm:pt modelId="{26C4674F-27FE-4A80-8CB6-DA7E6B4B8E29}" type="pres">
      <dgm:prSet presAssocID="{57B90475-7318-497C-A8DF-078464C2FEDA}" presName="sibTrans" presStyleLbl="sibTrans2D1" presStyleIdx="0" presStyleCnt="0"/>
      <dgm:spPr/>
    </dgm:pt>
    <dgm:pt modelId="{4F2A5474-9D29-444A-9088-085781121216}" type="pres">
      <dgm:prSet presAssocID="{FD38664D-D697-489F-B9FA-D66BD984CBE6}" presName="compNode" presStyleCnt="0"/>
      <dgm:spPr/>
    </dgm:pt>
    <dgm:pt modelId="{ED665EBF-7AD3-41C2-8AC4-1C92D912FA35}" type="pres">
      <dgm:prSet presAssocID="{FD38664D-D697-489F-B9FA-D66BD984CBE6}" presName="iconBgRect" presStyleLbl="bgShp" presStyleIdx="6" presStyleCnt="7" custLinFactX="200000" custLinFactNeighborX="202688" custLinFactNeighborY="-7228"/>
      <dgm:spPr/>
    </dgm:pt>
    <dgm:pt modelId="{5573C404-147B-4B8C-AB94-1608D58B844A}" type="pres">
      <dgm:prSet presAssocID="{FD38664D-D697-489F-B9FA-D66BD984CBE6}" presName="iconRect" presStyleLbl="node1" presStyleIdx="6" presStyleCnt="7" custLinFactX="300000" custLinFactNeighborX="391968" custLinFactNeighborY="-11425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684F994D-D38F-430A-89C0-DC1E0C242567}" type="pres">
      <dgm:prSet presAssocID="{FD38664D-D697-489F-B9FA-D66BD984CBE6}" presName="spaceRect" presStyleCnt="0"/>
      <dgm:spPr/>
    </dgm:pt>
    <dgm:pt modelId="{3F1C2D01-FA01-4130-8496-A8840B94FF48}" type="pres">
      <dgm:prSet presAssocID="{FD38664D-D697-489F-B9FA-D66BD984CBE6}" presName="textRect" presStyleLbl="revTx" presStyleIdx="6" presStyleCnt="7" custLinFactX="70267" custLinFactNeighborX="100000" custLinFactNeighborY="-3311">
        <dgm:presLayoutVars>
          <dgm:chMax val="1"/>
          <dgm:chPref val="1"/>
        </dgm:presLayoutVars>
      </dgm:prSet>
      <dgm:spPr/>
    </dgm:pt>
  </dgm:ptLst>
  <dgm:cxnLst>
    <dgm:cxn modelId="{5F202A06-EC57-497A-B2FF-79C1304EE505}" srcId="{6543AAA0-08B6-47A9-A13C-575771A483AC}" destId="{56485067-23F2-4AD1-9F2B-1B9CAF61D9F7}" srcOrd="0" destOrd="0" parTransId="{4F733E8C-B186-4C78-AB14-1639B0C301A4}" sibTransId="{2C445A8E-44DF-43C7-88D7-D8890352B031}"/>
    <dgm:cxn modelId="{5FC3AD0F-B164-43F9-B9FB-D49C553DBE62}" srcId="{6543AAA0-08B6-47A9-A13C-575771A483AC}" destId="{B71BDD1D-7F37-4955-B165-C8CCA7402AF4}" srcOrd="5" destOrd="0" parTransId="{256F4F12-B6EA-4C3D-B325-547C63E974C3}" sibTransId="{57B90475-7318-497C-A8DF-078464C2FEDA}"/>
    <dgm:cxn modelId="{937F0311-933E-4DCD-AE3C-62555992DC22}" type="presOf" srcId="{D99A8534-2910-4212-8C4C-A6050DC6EC21}" destId="{7C9BAB47-E60E-41AF-9C9A-CEA818555E4E}" srcOrd="0" destOrd="0" presId="urn:microsoft.com/office/officeart/2018/2/layout/IconCircleList"/>
    <dgm:cxn modelId="{F2FD1C13-F609-4B64-B7E8-9933A4957497}" srcId="{6543AAA0-08B6-47A9-A13C-575771A483AC}" destId="{7A42B641-A590-4D65-9C8A-52B5622F4D7C}" srcOrd="1" destOrd="0" parTransId="{FCEDD9D8-C88A-48A0-B604-A96819C044E6}" sibTransId="{B3DB7ACA-3CC9-4741-86C9-2B13202E7DF9}"/>
    <dgm:cxn modelId="{42C6543B-0A86-4C9B-A4E6-AD1C05F52818}" type="presOf" srcId="{2C445A8E-44DF-43C7-88D7-D8890352B031}" destId="{759604F6-607A-47FE-A32B-6B5B4EA60CB9}" srcOrd="0" destOrd="0" presId="urn:microsoft.com/office/officeart/2018/2/layout/IconCircleList"/>
    <dgm:cxn modelId="{251F685E-9314-4835-A1D1-8110E7D40EE0}" type="presOf" srcId="{6543AAA0-08B6-47A9-A13C-575771A483AC}" destId="{4B414487-CCB5-496B-9172-6EAEF016B0D2}" srcOrd="0" destOrd="0" presId="urn:microsoft.com/office/officeart/2018/2/layout/IconCircleList"/>
    <dgm:cxn modelId="{BC9AED41-3549-4440-B6FA-8F99C98823AA}" type="presOf" srcId="{50A9EBF2-8F2E-40BA-A4B3-EF48F23B5933}" destId="{6739E5C5-E792-4A07-A9B8-8C6E9F79FB5D}" srcOrd="0" destOrd="0" presId="urn:microsoft.com/office/officeart/2018/2/layout/IconCircleList"/>
    <dgm:cxn modelId="{C5026345-E13D-4360-BC2C-31AD4AE22AAE}" srcId="{6543AAA0-08B6-47A9-A13C-575771A483AC}" destId="{9FE67305-A44C-4175-BF84-25CAC699070F}" srcOrd="2" destOrd="0" parTransId="{C9EF457A-5065-44B7-8A4F-3D3C5AB405B3}" sibTransId="{318DDC14-2776-4E3E-893D-07786F73088C}"/>
    <dgm:cxn modelId="{70565168-4079-463D-9C57-14BFACFD423B}" type="presOf" srcId="{318DDC14-2776-4E3E-893D-07786F73088C}" destId="{674D9584-2B55-4FFC-AFD3-5507976A2454}" srcOrd="0" destOrd="0" presId="urn:microsoft.com/office/officeart/2018/2/layout/IconCircleList"/>
    <dgm:cxn modelId="{0555EA6D-B025-4999-A695-320EFE9F507E}" type="presOf" srcId="{FD38664D-D697-489F-B9FA-D66BD984CBE6}" destId="{3F1C2D01-FA01-4130-8496-A8840B94FF48}" srcOrd="0" destOrd="0" presId="urn:microsoft.com/office/officeart/2018/2/layout/IconCircleList"/>
    <dgm:cxn modelId="{BF34727B-DC72-4554-9F94-3D88EAC7098E}" type="presOf" srcId="{FA272B32-54B0-4797-AD45-E7A1DBCB6899}" destId="{0935026F-131A-4B02-B4BE-01F8E93AAAE1}" srcOrd="0" destOrd="0" presId="urn:microsoft.com/office/officeart/2018/2/layout/IconCircleList"/>
    <dgm:cxn modelId="{A0A2E47C-FD73-4E74-9919-61D8B434E0BF}" type="presOf" srcId="{9FE67305-A44C-4175-BF84-25CAC699070F}" destId="{11EAEB51-6F48-4D76-BD50-409254899561}" srcOrd="0" destOrd="0" presId="urn:microsoft.com/office/officeart/2018/2/layout/IconCircleList"/>
    <dgm:cxn modelId="{876C4191-9B99-4060-969B-CFD9C748BE4F}" type="presOf" srcId="{56485067-23F2-4AD1-9F2B-1B9CAF61D9F7}" destId="{2BB14A74-AFD2-47DF-8BF2-07033E74D1EF}" srcOrd="0" destOrd="0" presId="urn:microsoft.com/office/officeart/2018/2/layout/IconCircleList"/>
    <dgm:cxn modelId="{0089B0A3-92A3-4FDA-BE42-95E8EE1A75E5}" type="presOf" srcId="{B71BDD1D-7F37-4955-B165-C8CCA7402AF4}" destId="{E1871077-2E93-46FD-8058-F5B3AE53D6A2}" srcOrd="0" destOrd="0" presId="urn:microsoft.com/office/officeart/2018/2/layout/IconCircleList"/>
    <dgm:cxn modelId="{6F0846A6-B1EF-4A1E-A659-CA0676A940D3}" srcId="{6543AAA0-08B6-47A9-A13C-575771A483AC}" destId="{50A9EBF2-8F2E-40BA-A4B3-EF48F23B5933}" srcOrd="4" destOrd="0" parTransId="{D56A1E5B-5EC4-4D7F-824E-D987EBC56CAC}" sibTransId="{FA272B32-54B0-4797-AD45-E7A1DBCB6899}"/>
    <dgm:cxn modelId="{6577D3B4-C201-43D1-B157-1EE6096250B1}" type="presOf" srcId="{D9AA1B55-BFA2-43F6-A00A-963408C25BCE}" destId="{E2655502-9647-4AC5-B27F-8E5ED9871A9E}" srcOrd="0" destOrd="0" presId="urn:microsoft.com/office/officeart/2018/2/layout/IconCircleList"/>
    <dgm:cxn modelId="{137280DA-52DA-4B90-AD31-98664AC35707}" srcId="{6543AAA0-08B6-47A9-A13C-575771A483AC}" destId="{D9AA1B55-BFA2-43F6-A00A-963408C25BCE}" srcOrd="3" destOrd="0" parTransId="{5097C208-1D71-43B2-8450-26922F343A4D}" sibTransId="{D99A8534-2910-4212-8C4C-A6050DC6EC21}"/>
    <dgm:cxn modelId="{D76A75E6-E0B3-4A7F-AEBE-C0F4E93E9C1A}" type="presOf" srcId="{7A42B641-A590-4D65-9C8A-52B5622F4D7C}" destId="{3190A78A-5255-419F-BE18-0C850ECE3012}" srcOrd="0" destOrd="0" presId="urn:microsoft.com/office/officeart/2018/2/layout/IconCircleList"/>
    <dgm:cxn modelId="{E4FCF5EA-2FD8-4763-ABFA-4A2FE6FF9FBC}" type="presOf" srcId="{B3DB7ACA-3CC9-4741-86C9-2B13202E7DF9}" destId="{AF2B7593-8B2D-4634-B3F3-E35E254397C2}" srcOrd="0" destOrd="0" presId="urn:microsoft.com/office/officeart/2018/2/layout/IconCircleList"/>
    <dgm:cxn modelId="{8E0D2FF7-C650-447E-8800-BCC3FEE6F188}" type="presOf" srcId="{57B90475-7318-497C-A8DF-078464C2FEDA}" destId="{26C4674F-27FE-4A80-8CB6-DA7E6B4B8E29}" srcOrd="0" destOrd="0" presId="urn:microsoft.com/office/officeart/2018/2/layout/IconCircleList"/>
    <dgm:cxn modelId="{F292EFF9-BC72-4F3F-8383-BB56A1BD6072}" srcId="{6543AAA0-08B6-47A9-A13C-575771A483AC}" destId="{FD38664D-D697-489F-B9FA-D66BD984CBE6}" srcOrd="6" destOrd="0" parTransId="{510B61D6-0A48-4514-A700-CDD8ABF0C13C}" sibTransId="{2E4D24FB-BEDB-458D-A5BC-A52DD2D05B96}"/>
    <dgm:cxn modelId="{956A133D-15DF-4D57-96CF-DF9BF105555B}" type="presParOf" srcId="{4B414487-CCB5-496B-9172-6EAEF016B0D2}" destId="{ADAD421F-58A4-4392-A082-B0377B0650B4}" srcOrd="0" destOrd="0" presId="urn:microsoft.com/office/officeart/2018/2/layout/IconCircleList"/>
    <dgm:cxn modelId="{9A29E6BC-C11D-4414-ABA5-846D0D0D0808}" type="presParOf" srcId="{ADAD421F-58A4-4392-A082-B0377B0650B4}" destId="{ACD555E7-2836-4C16-8484-03399DF4C63A}" srcOrd="0" destOrd="0" presId="urn:microsoft.com/office/officeart/2018/2/layout/IconCircleList"/>
    <dgm:cxn modelId="{CC991DF8-689F-4711-924E-D0F3CED1CA24}" type="presParOf" srcId="{ACD555E7-2836-4C16-8484-03399DF4C63A}" destId="{B00C7CAA-992B-4C9C-9BDD-CA843A3FFCFB}" srcOrd="0" destOrd="0" presId="urn:microsoft.com/office/officeart/2018/2/layout/IconCircleList"/>
    <dgm:cxn modelId="{FC2BDB20-E5EE-4C53-AC0D-3822A6004932}" type="presParOf" srcId="{ACD555E7-2836-4C16-8484-03399DF4C63A}" destId="{602B4E7E-76B6-4C41-99A0-4582F961AC43}" srcOrd="1" destOrd="0" presId="urn:microsoft.com/office/officeart/2018/2/layout/IconCircleList"/>
    <dgm:cxn modelId="{9181459F-E73A-4693-8A92-7C9E9DC1A8B5}" type="presParOf" srcId="{ACD555E7-2836-4C16-8484-03399DF4C63A}" destId="{62594F00-C7DA-45F7-A2C8-6ACB4AC1A472}" srcOrd="2" destOrd="0" presId="urn:microsoft.com/office/officeart/2018/2/layout/IconCircleList"/>
    <dgm:cxn modelId="{CD72585A-83C8-44FD-9AAD-17DB065E3519}" type="presParOf" srcId="{ACD555E7-2836-4C16-8484-03399DF4C63A}" destId="{2BB14A74-AFD2-47DF-8BF2-07033E74D1EF}" srcOrd="3" destOrd="0" presId="urn:microsoft.com/office/officeart/2018/2/layout/IconCircleList"/>
    <dgm:cxn modelId="{65D88BC0-7D38-4856-B553-9502AB490E2B}" type="presParOf" srcId="{ADAD421F-58A4-4392-A082-B0377B0650B4}" destId="{759604F6-607A-47FE-A32B-6B5B4EA60CB9}" srcOrd="1" destOrd="0" presId="urn:microsoft.com/office/officeart/2018/2/layout/IconCircleList"/>
    <dgm:cxn modelId="{D7EE75CC-8B23-4C9B-9A6B-E567C5B95084}" type="presParOf" srcId="{ADAD421F-58A4-4392-A082-B0377B0650B4}" destId="{C5D1E75A-28B0-4B41-8AA0-6B4E2DE2EAB6}" srcOrd="2" destOrd="0" presId="urn:microsoft.com/office/officeart/2018/2/layout/IconCircleList"/>
    <dgm:cxn modelId="{BD644DF9-A41B-4D58-9B19-51A1564849D4}" type="presParOf" srcId="{C5D1E75A-28B0-4B41-8AA0-6B4E2DE2EAB6}" destId="{1599195C-F4C6-4C0E-A72C-50772B777510}" srcOrd="0" destOrd="0" presId="urn:microsoft.com/office/officeart/2018/2/layout/IconCircleList"/>
    <dgm:cxn modelId="{7DA5484C-284A-4309-9B45-8FB6E267479F}" type="presParOf" srcId="{C5D1E75A-28B0-4B41-8AA0-6B4E2DE2EAB6}" destId="{BF5CC926-264A-4AF3-B607-A956403A24FC}" srcOrd="1" destOrd="0" presId="urn:microsoft.com/office/officeart/2018/2/layout/IconCircleList"/>
    <dgm:cxn modelId="{2BDC5314-7858-4834-991D-EA344212BAD8}" type="presParOf" srcId="{C5D1E75A-28B0-4B41-8AA0-6B4E2DE2EAB6}" destId="{21E2F6D6-BB32-4942-A86B-AB46F210376B}" srcOrd="2" destOrd="0" presId="urn:microsoft.com/office/officeart/2018/2/layout/IconCircleList"/>
    <dgm:cxn modelId="{C4976EC7-52A7-459E-B5A1-DBA8E60216F8}" type="presParOf" srcId="{C5D1E75A-28B0-4B41-8AA0-6B4E2DE2EAB6}" destId="{3190A78A-5255-419F-BE18-0C850ECE3012}" srcOrd="3" destOrd="0" presId="urn:microsoft.com/office/officeart/2018/2/layout/IconCircleList"/>
    <dgm:cxn modelId="{E69CA654-54F0-4D88-BBEA-15F8DDACEDBA}" type="presParOf" srcId="{ADAD421F-58A4-4392-A082-B0377B0650B4}" destId="{AF2B7593-8B2D-4634-B3F3-E35E254397C2}" srcOrd="3" destOrd="0" presId="urn:microsoft.com/office/officeart/2018/2/layout/IconCircleList"/>
    <dgm:cxn modelId="{D60C1C91-026F-4F72-861A-1922C48568ED}" type="presParOf" srcId="{ADAD421F-58A4-4392-A082-B0377B0650B4}" destId="{8CF88D65-B9A0-431A-AA38-74D818C09A11}" srcOrd="4" destOrd="0" presId="urn:microsoft.com/office/officeart/2018/2/layout/IconCircleList"/>
    <dgm:cxn modelId="{0434E6E1-DFCF-44D7-AE9F-2D011D7B50BB}" type="presParOf" srcId="{8CF88D65-B9A0-431A-AA38-74D818C09A11}" destId="{E8C56787-AB3F-42A3-9673-089129120600}" srcOrd="0" destOrd="0" presId="urn:microsoft.com/office/officeart/2018/2/layout/IconCircleList"/>
    <dgm:cxn modelId="{268CE41B-6E6D-4233-92DA-33FBBC58CD1C}" type="presParOf" srcId="{8CF88D65-B9A0-431A-AA38-74D818C09A11}" destId="{5021D773-0232-4D47-B349-455FF1607E6A}" srcOrd="1" destOrd="0" presId="urn:microsoft.com/office/officeart/2018/2/layout/IconCircleList"/>
    <dgm:cxn modelId="{60B6A631-DA07-43AC-BA73-F6388265A3C1}" type="presParOf" srcId="{8CF88D65-B9A0-431A-AA38-74D818C09A11}" destId="{562D14B8-3CCF-42F6-8B04-0D85DD2C4758}" srcOrd="2" destOrd="0" presId="urn:microsoft.com/office/officeart/2018/2/layout/IconCircleList"/>
    <dgm:cxn modelId="{FCD73538-C7D5-46C1-945D-2E95DCB0A271}" type="presParOf" srcId="{8CF88D65-B9A0-431A-AA38-74D818C09A11}" destId="{11EAEB51-6F48-4D76-BD50-409254899561}" srcOrd="3" destOrd="0" presId="urn:microsoft.com/office/officeart/2018/2/layout/IconCircleList"/>
    <dgm:cxn modelId="{7895CBD8-5424-44BC-9578-0034F944A45F}" type="presParOf" srcId="{ADAD421F-58A4-4392-A082-B0377B0650B4}" destId="{674D9584-2B55-4FFC-AFD3-5507976A2454}" srcOrd="5" destOrd="0" presId="urn:microsoft.com/office/officeart/2018/2/layout/IconCircleList"/>
    <dgm:cxn modelId="{49C60E51-0B7D-4E31-82D9-86BFEC62AF2B}" type="presParOf" srcId="{ADAD421F-58A4-4392-A082-B0377B0650B4}" destId="{C0DB8969-5DB7-424E-8207-174C25640FC6}" srcOrd="6" destOrd="0" presId="urn:microsoft.com/office/officeart/2018/2/layout/IconCircleList"/>
    <dgm:cxn modelId="{1F554F8C-7148-4E38-8E6E-F3CD5F7384F6}" type="presParOf" srcId="{C0DB8969-5DB7-424E-8207-174C25640FC6}" destId="{1163F75D-C64F-4727-AC7F-CF303E4C1C02}" srcOrd="0" destOrd="0" presId="urn:microsoft.com/office/officeart/2018/2/layout/IconCircleList"/>
    <dgm:cxn modelId="{E9AD33C6-736F-497D-88E2-DA82C4ECE73C}" type="presParOf" srcId="{C0DB8969-5DB7-424E-8207-174C25640FC6}" destId="{008236A9-77FF-4584-B207-FB2C79B9168F}" srcOrd="1" destOrd="0" presId="urn:microsoft.com/office/officeart/2018/2/layout/IconCircleList"/>
    <dgm:cxn modelId="{A684E7D3-A2A2-4840-962C-3FBBE1BD8A91}" type="presParOf" srcId="{C0DB8969-5DB7-424E-8207-174C25640FC6}" destId="{2E893E24-8E1E-4D60-8B25-579AF1BABEF5}" srcOrd="2" destOrd="0" presId="urn:microsoft.com/office/officeart/2018/2/layout/IconCircleList"/>
    <dgm:cxn modelId="{B6EC90AB-AC1A-48DC-A9E9-E4A2A575EEF7}" type="presParOf" srcId="{C0DB8969-5DB7-424E-8207-174C25640FC6}" destId="{E2655502-9647-4AC5-B27F-8E5ED9871A9E}" srcOrd="3" destOrd="0" presId="urn:microsoft.com/office/officeart/2018/2/layout/IconCircleList"/>
    <dgm:cxn modelId="{C1B28310-2E86-4D5A-A484-482DA6905265}" type="presParOf" srcId="{ADAD421F-58A4-4392-A082-B0377B0650B4}" destId="{7C9BAB47-E60E-41AF-9C9A-CEA818555E4E}" srcOrd="7" destOrd="0" presId="urn:microsoft.com/office/officeart/2018/2/layout/IconCircleList"/>
    <dgm:cxn modelId="{4FA0C08C-3328-4096-9799-242D3E59162A}" type="presParOf" srcId="{ADAD421F-58A4-4392-A082-B0377B0650B4}" destId="{E423DCD2-4ED6-4210-BA46-ECA1575E460D}" srcOrd="8" destOrd="0" presId="urn:microsoft.com/office/officeart/2018/2/layout/IconCircleList"/>
    <dgm:cxn modelId="{DC412FFF-09DF-4C78-8D9C-D9AF5110EF83}" type="presParOf" srcId="{E423DCD2-4ED6-4210-BA46-ECA1575E460D}" destId="{8754625D-1D16-4105-98D9-CBEBB3FF462C}" srcOrd="0" destOrd="0" presId="urn:microsoft.com/office/officeart/2018/2/layout/IconCircleList"/>
    <dgm:cxn modelId="{60D1D06B-8235-46B6-A306-7E275FDAC193}" type="presParOf" srcId="{E423DCD2-4ED6-4210-BA46-ECA1575E460D}" destId="{E6F94417-2D50-4BB1-A0F7-BDAC1E2ED19B}" srcOrd="1" destOrd="0" presId="urn:microsoft.com/office/officeart/2018/2/layout/IconCircleList"/>
    <dgm:cxn modelId="{DABBF5FE-3BFD-4529-9EA8-34D1B6330B0B}" type="presParOf" srcId="{E423DCD2-4ED6-4210-BA46-ECA1575E460D}" destId="{2B885114-1F4B-46CC-BB1D-5418E1274F7C}" srcOrd="2" destOrd="0" presId="urn:microsoft.com/office/officeart/2018/2/layout/IconCircleList"/>
    <dgm:cxn modelId="{9D758FBA-424F-410E-A7C7-D79C07C4FE37}" type="presParOf" srcId="{E423DCD2-4ED6-4210-BA46-ECA1575E460D}" destId="{6739E5C5-E792-4A07-A9B8-8C6E9F79FB5D}" srcOrd="3" destOrd="0" presId="urn:microsoft.com/office/officeart/2018/2/layout/IconCircleList"/>
    <dgm:cxn modelId="{61EDDD3D-DAE8-4E73-9CBD-58F5219FD0AD}" type="presParOf" srcId="{ADAD421F-58A4-4392-A082-B0377B0650B4}" destId="{0935026F-131A-4B02-B4BE-01F8E93AAAE1}" srcOrd="9" destOrd="0" presId="urn:microsoft.com/office/officeart/2018/2/layout/IconCircleList"/>
    <dgm:cxn modelId="{B9036BF7-BA5F-425B-BD34-0794027C32C3}" type="presParOf" srcId="{ADAD421F-58A4-4392-A082-B0377B0650B4}" destId="{E872E723-679C-4279-B499-F7FCF8104C7D}" srcOrd="10" destOrd="0" presId="urn:microsoft.com/office/officeart/2018/2/layout/IconCircleList"/>
    <dgm:cxn modelId="{BB2B302F-D10A-4DF9-97A0-A639B447DEED}" type="presParOf" srcId="{E872E723-679C-4279-B499-F7FCF8104C7D}" destId="{BDDB1C43-77D6-47AE-8F32-3C4E60D4AB01}" srcOrd="0" destOrd="0" presId="urn:microsoft.com/office/officeart/2018/2/layout/IconCircleList"/>
    <dgm:cxn modelId="{44314457-FDF9-40DE-8288-B214855667C3}" type="presParOf" srcId="{E872E723-679C-4279-B499-F7FCF8104C7D}" destId="{D5DC90E9-5CF2-4DB5-B926-82A511704FB9}" srcOrd="1" destOrd="0" presId="urn:microsoft.com/office/officeart/2018/2/layout/IconCircleList"/>
    <dgm:cxn modelId="{2EEE4613-98E7-4840-9B2B-274E3FEB785D}" type="presParOf" srcId="{E872E723-679C-4279-B499-F7FCF8104C7D}" destId="{F41BB10A-7F23-40E3-81A7-7E1F2586B40A}" srcOrd="2" destOrd="0" presId="urn:microsoft.com/office/officeart/2018/2/layout/IconCircleList"/>
    <dgm:cxn modelId="{01DC089C-FFB4-459A-871A-11256249FF99}" type="presParOf" srcId="{E872E723-679C-4279-B499-F7FCF8104C7D}" destId="{E1871077-2E93-46FD-8058-F5B3AE53D6A2}" srcOrd="3" destOrd="0" presId="urn:microsoft.com/office/officeart/2018/2/layout/IconCircleList"/>
    <dgm:cxn modelId="{C75FFE24-23B4-4EC9-A916-50C42A355C1D}" type="presParOf" srcId="{ADAD421F-58A4-4392-A082-B0377B0650B4}" destId="{26C4674F-27FE-4A80-8CB6-DA7E6B4B8E29}" srcOrd="11" destOrd="0" presId="urn:microsoft.com/office/officeart/2018/2/layout/IconCircleList"/>
    <dgm:cxn modelId="{BE20D20C-421F-4ECE-BA1E-4D915805F460}" type="presParOf" srcId="{ADAD421F-58A4-4392-A082-B0377B0650B4}" destId="{4F2A5474-9D29-444A-9088-085781121216}" srcOrd="12" destOrd="0" presId="urn:microsoft.com/office/officeart/2018/2/layout/IconCircleList"/>
    <dgm:cxn modelId="{3A5B196E-63D3-4964-8B72-8304C365B3E6}" type="presParOf" srcId="{4F2A5474-9D29-444A-9088-085781121216}" destId="{ED665EBF-7AD3-41C2-8AC4-1C92D912FA35}" srcOrd="0" destOrd="0" presId="urn:microsoft.com/office/officeart/2018/2/layout/IconCircleList"/>
    <dgm:cxn modelId="{0FEA730E-0F61-476B-A5E2-C4E782067A12}" type="presParOf" srcId="{4F2A5474-9D29-444A-9088-085781121216}" destId="{5573C404-147B-4B8C-AB94-1608D58B844A}" srcOrd="1" destOrd="0" presId="urn:microsoft.com/office/officeart/2018/2/layout/IconCircleList"/>
    <dgm:cxn modelId="{7867633E-5D38-4B9F-9560-1FF403FF04E0}" type="presParOf" srcId="{4F2A5474-9D29-444A-9088-085781121216}" destId="{684F994D-D38F-430A-89C0-DC1E0C242567}" srcOrd="2" destOrd="0" presId="urn:microsoft.com/office/officeart/2018/2/layout/IconCircleList"/>
    <dgm:cxn modelId="{BC166F10-F82B-4E75-BE19-A5A6D20ED366}" type="presParOf" srcId="{4F2A5474-9D29-444A-9088-085781121216}" destId="{3F1C2D01-FA01-4130-8496-A8840B94FF4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53DA92-D10A-4D67-88C4-B69D282BAAED}">
      <dsp:nvSpPr>
        <dsp:cNvPr id="0" name=""/>
        <dsp:cNvSpPr/>
      </dsp:nvSpPr>
      <dsp:spPr>
        <a:xfrm>
          <a:off x="122841" y="0"/>
          <a:ext cx="5571066" cy="5571066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718A21-62A8-40DB-9917-445EC68A6BC1}">
      <dsp:nvSpPr>
        <dsp:cNvPr id="0" name=""/>
        <dsp:cNvSpPr/>
      </dsp:nvSpPr>
      <dsp:spPr>
        <a:xfrm>
          <a:off x="652093" y="529251"/>
          <a:ext cx="2172715" cy="21727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/>
            <a:t>Audit Authorization</a:t>
          </a:r>
          <a:endParaRPr lang="en-US" sz="2400" kern="1200"/>
        </a:p>
      </dsp:txBody>
      <dsp:txXfrm>
        <a:off x="758156" y="635314"/>
        <a:ext cx="1960589" cy="1960589"/>
      </dsp:txXfrm>
    </dsp:sp>
    <dsp:sp modelId="{FBCDC331-08AE-40A5-B51A-57A06EE57E3B}">
      <dsp:nvSpPr>
        <dsp:cNvPr id="0" name=""/>
        <dsp:cNvSpPr/>
      </dsp:nvSpPr>
      <dsp:spPr>
        <a:xfrm>
          <a:off x="2991940" y="529251"/>
          <a:ext cx="2172715" cy="217271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/>
            <a:t>Audit Benchmark</a:t>
          </a:r>
          <a:endParaRPr lang="en-US" sz="2400" kern="1200"/>
        </a:p>
      </dsp:txBody>
      <dsp:txXfrm>
        <a:off x="3098003" y="635314"/>
        <a:ext cx="1960589" cy="1960589"/>
      </dsp:txXfrm>
    </dsp:sp>
    <dsp:sp modelId="{53E82A61-BA82-4A65-B384-D2C3328196A3}">
      <dsp:nvSpPr>
        <dsp:cNvPr id="0" name=""/>
        <dsp:cNvSpPr/>
      </dsp:nvSpPr>
      <dsp:spPr>
        <a:xfrm>
          <a:off x="652093" y="2869098"/>
          <a:ext cx="2172715" cy="217271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Audit Checklist</a:t>
          </a:r>
          <a:endParaRPr lang="en-US" sz="2400" kern="1200" dirty="0"/>
        </a:p>
      </dsp:txBody>
      <dsp:txXfrm>
        <a:off x="758156" y="2975161"/>
        <a:ext cx="1960589" cy="1960589"/>
      </dsp:txXfrm>
    </dsp:sp>
    <dsp:sp modelId="{7715C00D-8317-4DDC-A5F5-E64BD7363926}">
      <dsp:nvSpPr>
        <dsp:cNvPr id="0" name=""/>
        <dsp:cNvSpPr/>
      </dsp:nvSpPr>
      <dsp:spPr>
        <a:xfrm>
          <a:off x="2991940" y="2869098"/>
          <a:ext cx="2172715" cy="21727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/>
            <a:t>Audit Severity</a:t>
          </a:r>
          <a:endParaRPr lang="en-US" sz="2400" kern="1200"/>
        </a:p>
      </dsp:txBody>
      <dsp:txXfrm>
        <a:off x="3098003" y="2975161"/>
        <a:ext cx="1960589" cy="19605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0C7CAA-992B-4C9C-9BDD-CA843A3FFCFB}">
      <dsp:nvSpPr>
        <dsp:cNvPr id="0" name=""/>
        <dsp:cNvSpPr/>
      </dsp:nvSpPr>
      <dsp:spPr>
        <a:xfrm>
          <a:off x="691233" y="83604"/>
          <a:ext cx="838210" cy="83821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2B4E7E-76B6-4C41-99A0-4582F961AC43}">
      <dsp:nvSpPr>
        <dsp:cNvPr id="0" name=""/>
        <dsp:cNvSpPr/>
      </dsp:nvSpPr>
      <dsp:spPr>
        <a:xfrm>
          <a:off x="867257" y="259629"/>
          <a:ext cx="486161" cy="4861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B14A74-AFD2-47DF-8BF2-07033E74D1EF}">
      <dsp:nvSpPr>
        <dsp:cNvPr id="0" name=""/>
        <dsp:cNvSpPr/>
      </dsp:nvSpPr>
      <dsp:spPr>
        <a:xfrm>
          <a:off x="1709060" y="83604"/>
          <a:ext cx="1975781" cy="838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Learn from each other</a:t>
          </a:r>
          <a:endParaRPr lang="en-US" sz="1800" kern="1200" dirty="0"/>
        </a:p>
      </dsp:txBody>
      <dsp:txXfrm>
        <a:off x="1709060" y="83604"/>
        <a:ext cx="1975781" cy="838210"/>
      </dsp:txXfrm>
    </dsp:sp>
    <dsp:sp modelId="{1599195C-F4C6-4C0E-A72C-50772B777510}">
      <dsp:nvSpPr>
        <dsp:cNvPr id="0" name=""/>
        <dsp:cNvSpPr/>
      </dsp:nvSpPr>
      <dsp:spPr>
        <a:xfrm>
          <a:off x="4029106" y="83604"/>
          <a:ext cx="838210" cy="83821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5CC926-264A-4AF3-B607-A956403A24FC}">
      <dsp:nvSpPr>
        <dsp:cNvPr id="0" name=""/>
        <dsp:cNvSpPr/>
      </dsp:nvSpPr>
      <dsp:spPr>
        <a:xfrm>
          <a:off x="4205131" y="259629"/>
          <a:ext cx="486161" cy="4861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90A78A-5255-419F-BE18-0C850ECE3012}">
      <dsp:nvSpPr>
        <dsp:cNvPr id="0" name=""/>
        <dsp:cNvSpPr/>
      </dsp:nvSpPr>
      <dsp:spPr>
        <a:xfrm>
          <a:off x="5046933" y="83604"/>
          <a:ext cx="1975781" cy="838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baseline="0" dirty="0"/>
            <a:t>Time management,</a:t>
          </a:r>
          <a:r>
            <a:rPr lang="id-ID" sz="1800" b="0" i="0" kern="1200" baseline="0" dirty="0"/>
            <a:t> </a:t>
          </a:r>
          <a:r>
            <a:rPr lang="en-IN" sz="1800" b="0" i="0" kern="1200" baseline="0" dirty="0"/>
            <a:t>collaborative learning</a:t>
          </a:r>
          <a:endParaRPr lang="en-US" sz="1800" kern="1200" dirty="0"/>
        </a:p>
      </dsp:txBody>
      <dsp:txXfrm>
        <a:off x="5046933" y="83604"/>
        <a:ext cx="1975781" cy="838210"/>
      </dsp:txXfrm>
    </dsp:sp>
    <dsp:sp modelId="{E8C56787-AB3F-42A3-9673-089129120600}">
      <dsp:nvSpPr>
        <dsp:cNvPr id="0" name=""/>
        <dsp:cNvSpPr/>
      </dsp:nvSpPr>
      <dsp:spPr>
        <a:xfrm>
          <a:off x="7366980" y="83604"/>
          <a:ext cx="838210" cy="83821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21D773-0232-4D47-B349-455FF1607E6A}">
      <dsp:nvSpPr>
        <dsp:cNvPr id="0" name=""/>
        <dsp:cNvSpPr/>
      </dsp:nvSpPr>
      <dsp:spPr>
        <a:xfrm>
          <a:off x="7543004" y="259629"/>
          <a:ext cx="486161" cy="4861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EAEB51-6F48-4D76-BD50-409254899561}">
      <dsp:nvSpPr>
        <dsp:cNvPr id="0" name=""/>
        <dsp:cNvSpPr/>
      </dsp:nvSpPr>
      <dsp:spPr>
        <a:xfrm>
          <a:off x="8384806" y="83604"/>
          <a:ext cx="1975781" cy="838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Develop attitude necessary for success</a:t>
          </a:r>
          <a:endParaRPr lang="en-US" sz="1800" kern="1200" dirty="0"/>
        </a:p>
      </dsp:txBody>
      <dsp:txXfrm>
        <a:off x="8384806" y="83604"/>
        <a:ext cx="1975781" cy="838210"/>
      </dsp:txXfrm>
    </dsp:sp>
    <dsp:sp modelId="{1163F75D-C64F-4727-AC7F-CF303E4C1C02}">
      <dsp:nvSpPr>
        <dsp:cNvPr id="0" name=""/>
        <dsp:cNvSpPr/>
      </dsp:nvSpPr>
      <dsp:spPr>
        <a:xfrm>
          <a:off x="691233" y="1612592"/>
          <a:ext cx="838210" cy="83821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8236A9-77FF-4584-B207-FB2C79B9168F}">
      <dsp:nvSpPr>
        <dsp:cNvPr id="0" name=""/>
        <dsp:cNvSpPr/>
      </dsp:nvSpPr>
      <dsp:spPr>
        <a:xfrm>
          <a:off x="867257" y="1788616"/>
          <a:ext cx="486161" cy="48616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655502-9647-4AC5-B27F-8E5ED9871A9E}">
      <dsp:nvSpPr>
        <dsp:cNvPr id="0" name=""/>
        <dsp:cNvSpPr/>
      </dsp:nvSpPr>
      <dsp:spPr>
        <a:xfrm>
          <a:off x="1709060" y="1612592"/>
          <a:ext cx="1975781" cy="838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Integrate theory and practice</a:t>
          </a:r>
          <a:endParaRPr lang="en-US" sz="1800" kern="1200" dirty="0"/>
        </a:p>
      </dsp:txBody>
      <dsp:txXfrm>
        <a:off x="1709060" y="1612592"/>
        <a:ext cx="1975781" cy="838210"/>
      </dsp:txXfrm>
    </dsp:sp>
    <dsp:sp modelId="{8754625D-1D16-4105-98D9-CBEBB3FF462C}">
      <dsp:nvSpPr>
        <dsp:cNvPr id="0" name=""/>
        <dsp:cNvSpPr/>
      </dsp:nvSpPr>
      <dsp:spPr>
        <a:xfrm>
          <a:off x="4029106" y="1612592"/>
          <a:ext cx="838210" cy="83821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F94417-2D50-4BB1-A0F7-BDAC1E2ED19B}">
      <dsp:nvSpPr>
        <dsp:cNvPr id="0" name=""/>
        <dsp:cNvSpPr/>
      </dsp:nvSpPr>
      <dsp:spPr>
        <a:xfrm>
          <a:off x="4205131" y="1788616"/>
          <a:ext cx="486161" cy="48616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39E5C5-E792-4A07-A9B8-8C6E9F79FB5D}">
      <dsp:nvSpPr>
        <dsp:cNvPr id="0" name=""/>
        <dsp:cNvSpPr/>
      </dsp:nvSpPr>
      <dsp:spPr>
        <a:xfrm>
          <a:off x="5046933" y="1612592"/>
          <a:ext cx="1975781" cy="838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Assess interests and abilities in </a:t>
          </a:r>
          <a:r>
            <a:rPr lang="id-ID" sz="1800" kern="1200"/>
            <a:t>FSE</a:t>
          </a:r>
          <a:r>
            <a:rPr lang="en-IN" sz="1800" kern="1200"/>
            <a:t> field</a:t>
          </a:r>
          <a:endParaRPr lang="en-US" sz="1800" kern="1200"/>
        </a:p>
      </dsp:txBody>
      <dsp:txXfrm>
        <a:off x="5046933" y="1612592"/>
        <a:ext cx="1975781" cy="838210"/>
      </dsp:txXfrm>
    </dsp:sp>
    <dsp:sp modelId="{BDDB1C43-77D6-47AE-8F32-3C4E60D4AB01}">
      <dsp:nvSpPr>
        <dsp:cNvPr id="0" name=""/>
        <dsp:cNvSpPr/>
      </dsp:nvSpPr>
      <dsp:spPr>
        <a:xfrm>
          <a:off x="7366980" y="1612592"/>
          <a:ext cx="838210" cy="83821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DC90E9-5CF2-4DB5-B926-82A511704FB9}">
      <dsp:nvSpPr>
        <dsp:cNvPr id="0" name=""/>
        <dsp:cNvSpPr/>
      </dsp:nvSpPr>
      <dsp:spPr>
        <a:xfrm>
          <a:off x="7543004" y="1788616"/>
          <a:ext cx="486161" cy="48616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871077-2E93-46FD-8058-F5B3AE53D6A2}">
      <dsp:nvSpPr>
        <dsp:cNvPr id="0" name=""/>
        <dsp:cNvSpPr/>
      </dsp:nvSpPr>
      <dsp:spPr>
        <a:xfrm>
          <a:off x="8384806" y="1612592"/>
          <a:ext cx="1975781" cy="838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Develop communication and interpersonal skills</a:t>
          </a:r>
        </a:p>
      </dsp:txBody>
      <dsp:txXfrm>
        <a:off x="8384806" y="1612592"/>
        <a:ext cx="1975781" cy="838210"/>
      </dsp:txXfrm>
    </dsp:sp>
    <dsp:sp modelId="{ED665EBF-7AD3-41C2-8AC4-1C92D912FA35}">
      <dsp:nvSpPr>
        <dsp:cNvPr id="0" name=""/>
        <dsp:cNvSpPr/>
      </dsp:nvSpPr>
      <dsp:spPr>
        <a:xfrm>
          <a:off x="4066605" y="3080993"/>
          <a:ext cx="838210" cy="83821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73C404-147B-4B8C-AB94-1608D58B844A}">
      <dsp:nvSpPr>
        <dsp:cNvPr id="0" name=""/>
        <dsp:cNvSpPr/>
      </dsp:nvSpPr>
      <dsp:spPr>
        <a:xfrm>
          <a:off x="4231343" y="3262059"/>
          <a:ext cx="486161" cy="486161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1C2D01-FA01-4130-8496-A8840B94FF48}">
      <dsp:nvSpPr>
        <dsp:cNvPr id="0" name=""/>
        <dsp:cNvSpPr/>
      </dsp:nvSpPr>
      <dsp:spPr>
        <a:xfrm>
          <a:off x="5073164" y="3113826"/>
          <a:ext cx="1975781" cy="838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Build a record of work experience</a:t>
          </a:r>
          <a:endParaRPr lang="en-US" sz="1800" kern="1200" dirty="0"/>
        </a:p>
      </dsp:txBody>
      <dsp:txXfrm>
        <a:off x="5073164" y="3113826"/>
        <a:ext cx="1975781" cy="8382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34B38-F26C-46E9-9998-A1560AE6849F}" type="datetimeFigureOut">
              <a:rPr lang="en-US" smtClean="0"/>
              <a:t>18-Aug-21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3A90E7-7C28-4DC1-A726-B964945EE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11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A90E7-7C28-4DC1-A726-B964945EEA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09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A90E7-7C28-4DC1-A726-B964945EEA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017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18-Aug-21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582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18-Aug-21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561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18-Aug-21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519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18-Aug-21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070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18-Aug-21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78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18-Aug-21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175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18-Aug-21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9867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18-Aug-21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324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18-Aug-21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48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18-Aug-21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8443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18-Aug-21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325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18-Aug-21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316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p-southeast-1.console.aws.amazon.com/codesuite/codecommit/repositories/bench/browse?region=ap-southeast-1" TargetMode="External"/><Relationship Id="rId2" Type="http://schemas.openxmlformats.org/officeDocument/2006/relationships/hyperlink" Target="https://drive.google.com/file/d/1E0KwWbD0vX9-CMoxS8zTxU9NF4RGNIlz/view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p-southeast-1.console.aws.amazon.com/codesuite/codecommit/repositories/audit-checklist/browse?region=ap-southeast-1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DED882-8209-4F39-9778-267F331C2A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30211" y="3339769"/>
            <a:ext cx="4818888" cy="2586806"/>
          </a:xfrm>
        </p:spPr>
        <p:txBody>
          <a:bodyPr>
            <a:normAutofit/>
          </a:bodyPr>
          <a:lstStyle/>
          <a:p>
            <a:r>
              <a:rPr lang="en-US" sz="2000" dirty="0"/>
              <a:t>Presented to</a:t>
            </a:r>
          </a:p>
          <a:p>
            <a:endParaRPr lang="en-US" sz="2000" dirty="0"/>
          </a:p>
          <a:p>
            <a:r>
              <a:rPr lang="en-US" sz="2000" dirty="0"/>
              <a:t>Mr. T. </a:t>
            </a:r>
            <a:r>
              <a:rPr lang="en-US" sz="2000" dirty="0" err="1"/>
              <a:t>Thiyagaraja</a:t>
            </a:r>
            <a:r>
              <a:rPr lang="en-US" sz="2000" dirty="0"/>
              <a:t> (Mentor)</a:t>
            </a:r>
          </a:p>
          <a:p>
            <a:r>
              <a:rPr lang="en-US" sz="2000" dirty="0"/>
              <a:t>Mr. </a:t>
            </a:r>
            <a:r>
              <a:rPr lang="en-US" sz="2000" dirty="0" err="1"/>
              <a:t>Nilay</a:t>
            </a:r>
            <a:r>
              <a:rPr lang="en-US" sz="2000" dirty="0"/>
              <a:t> Das (Trainer)</a:t>
            </a:r>
          </a:p>
          <a:p>
            <a:r>
              <a:rPr lang="en-US" sz="2000" dirty="0"/>
              <a:t>Ms. </a:t>
            </a:r>
            <a:r>
              <a:rPr lang="en-US" sz="2000" dirty="0" err="1"/>
              <a:t>Keerthana</a:t>
            </a:r>
            <a:r>
              <a:rPr lang="en-US" sz="2000" dirty="0"/>
              <a:t> Ganesh (HR)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FDB00B-055A-4087-AB8E-B842CEB4BE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73112" y="2906632"/>
            <a:ext cx="4818888" cy="2586806"/>
          </a:xfrm>
        </p:spPr>
        <p:txBody>
          <a:bodyPr>
            <a:noAutofit/>
          </a:bodyPr>
          <a:lstStyle/>
          <a:p>
            <a:pPr algn="l">
              <a:lnSpc>
                <a:spcPct val="91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 algn="l">
              <a:lnSpc>
                <a:spcPct val="91000"/>
              </a:lnSpc>
            </a:pPr>
            <a:r>
              <a:rPr lang="en-US" sz="2000" dirty="0">
                <a:solidFill>
                  <a:schemeClr val="tx1"/>
                </a:solidFill>
              </a:rPr>
              <a:t>Presented by</a:t>
            </a:r>
          </a:p>
          <a:p>
            <a:pPr algn="l">
              <a:lnSpc>
                <a:spcPct val="91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 algn="l">
              <a:lnSpc>
                <a:spcPct val="91000"/>
              </a:lnSpc>
            </a:pPr>
            <a:r>
              <a:rPr lang="en-US" sz="2000" dirty="0">
                <a:solidFill>
                  <a:schemeClr val="tx1"/>
                </a:solidFill>
              </a:rPr>
              <a:t>Prekatanothu Sairam (921465) </a:t>
            </a:r>
          </a:p>
          <a:p>
            <a:pPr algn="l">
              <a:lnSpc>
                <a:spcPct val="91000"/>
              </a:lnSpc>
            </a:pPr>
            <a:r>
              <a:rPr lang="en-US" sz="2000" dirty="0">
                <a:solidFill>
                  <a:schemeClr val="tx1"/>
                </a:solidFill>
              </a:rPr>
              <a:t>Tanya Garg (922271)     </a:t>
            </a:r>
          </a:p>
          <a:p>
            <a:pPr algn="l">
              <a:lnSpc>
                <a:spcPct val="91000"/>
              </a:lnSpc>
            </a:pPr>
            <a:r>
              <a:rPr lang="en-US" sz="2000" dirty="0">
                <a:solidFill>
                  <a:schemeClr val="tx1"/>
                </a:solidFill>
              </a:rPr>
              <a:t>Shivam Seetha (922591)</a:t>
            </a:r>
          </a:p>
          <a:p>
            <a:pPr algn="l">
              <a:lnSpc>
                <a:spcPct val="91000"/>
              </a:lnSpc>
            </a:pPr>
            <a:r>
              <a:rPr lang="en-US" sz="2000" dirty="0">
                <a:solidFill>
                  <a:schemeClr val="tx1"/>
                </a:solidFill>
              </a:rPr>
              <a:t>Girish Goud (922571)</a:t>
            </a:r>
          </a:p>
          <a:p>
            <a:pPr algn="l">
              <a:lnSpc>
                <a:spcPct val="91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B517AD-434F-4F34-82B2-E13643EEE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 anchorCtr="0">
            <a:normAutofit/>
          </a:bodyPr>
          <a:lstStyle/>
          <a:p>
            <a:pPr algn="l"/>
            <a:r>
              <a:rPr lang="en-US" sz="56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   Audit Management System </a:t>
            </a:r>
            <a:br>
              <a:rPr lang="en-US" sz="56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56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                        POD 1</a:t>
            </a:r>
          </a:p>
        </p:txBody>
      </p:sp>
    </p:spTree>
    <p:extLst>
      <p:ext uri="{BB962C8B-B14F-4D97-AF65-F5344CB8AC3E}">
        <p14:creationId xmlns:p14="http://schemas.microsoft.com/office/powerpoint/2010/main" val="4071035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658C49D-0AF0-406F-8223-338780213E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4"/>
          <a:stretch/>
        </p:blipFill>
        <p:spPr>
          <a:xfrm>
            <a:off x="679622" y="2421924"/>
            <a:ext cx="11046940" cy="42630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20B70B-6C1A-4E29-A906-50CE70120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User Interface</a:t>
            </a:r>
          </a:p>
        </p:txBody>
      </p:sp>
    </p:spTree>
    <p:extLst>
      <p:ext uri="{BB962C8B-B14F-4D97-AF65-F5344CB8AC3E}">
        <p14:creationId xmlns:p14="http://schemas.microsoft.com/office/powerpoint/2010/main" val="1047028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0B70B-6C1A-4E29-A906-50CE70120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User Interface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C06D7B1-C6E9-49FF-B25C-8D559B4A13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2" b="5790"/>
          <a:stretch/>
        </p:blipFill>
        <p:spPr>
          <a:xfrm>
            <a:off x="549113" y="2483708"/>
            <a:ext cx="10679719" cy="424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394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BE3DBD-2064-4F04-B7EB-18CB92BFA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User Interface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16E0B0B-856E-490A-AB68-93E5261921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27"/>
          <a:stretch/>
        </p:blipFill>
        <p:spPr>
          <a:xfrm>
            <a:off x="659233" y="2446638"/>
            <a:ext cx="10870486" cy="409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86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BE3DBD-2064-4F04-B7EB-18CB92BFA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User Interface</a:t>
            </a:r>
          </a:p>
        </p:txBody>
      </p:sp>
      <p:pic>
        <p:nvPicPr>
          <p:cNvPr id="6" name="Picture 5" descr="A computer screen shot&#10;&#10;Description automatically generated with low confidence">
            <a:extLst>
              <a:ext uri="{FF2B5EF4-FFF2-40B4-BE49-F238E27FC236}">
                <a16:creationId xmlns:a16="http://schemas.microsoft.com/office/drawing/2014/main" id="{59E7C757-98AF-44BF-BC49-1E655C97AF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0"/>
          <a:stretch/>
        </p:blipFill>
        <p:spPr>
          <a:xfrm>
            <a:off x="815546" y="2483708"/>
            <a:ext cx="10413286" cy="415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782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BE3DBD-2064-4F04-B7EB-18CB92BFA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User Interface</a:t>
            </a:r>
          </a:p>
        </p:txBody>
      </p:sp>
      <p:pic>
        <p:nvPicPr>
          <p:cNvPr id="6" name="Picture 5" descr="A computer screen shot&#10;&#10;Description automatically generated with low confidence">
            <a:extLst>
              <a:ext uri="{FF2B5EF4-FFF2-40B4-BE49-F238E27FC236}">
                <a16:creationId xmlns:a16="http://schemas.microsoft.com/office/drawing/2014/main" id="{D1BF5E24-09C3-4F31-BB1A-165E7D7EDA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604"/>
          <a:stretch/>
        </p:blipFill>
        <p:spPr>
          <a:xfrm>
            <a:off x="766119" y="2570205"/>
            <a:ext cx="10462714" cy="396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016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FF7F2D8-F64E-46B2-AFF4-5F4EC7D9E5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0" b="5415"/>
          <a:stretch/>
        </p:blipFill>
        <p:spPr>
          <a:xfrm>
            <a:off x="316833" y="2425386"/>
            <a:ext cx="5510463" cy="411480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0A0677B-B617-4AF3-8BA0-8F77D96B4F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2" b="5430"/>
          <a:stretch/>
        </p:blipFill>
        <p:spPr>
          <a:xfrm>
            <a:off x="6364706" y="2425386"/>
            <a:ext cx="571901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EEDD50-8C51-44C6-B38B-90F23A2B2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Error screens</a:t>
            </a:r>
          </a:p>
        </p:txBody>
      </p:sp>
    </p:spTree>
    <p:extLst>
      <p:ext uri="{BB962C8B-B14F-4D97-AF65-F5344CB8AC3E}">
        <p14:creationId xmlns:p14="http://schemas.microsoft.com/office/powerpoint/2010/main" val="2882899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1428332-80A8-41D2-BFD9-AFFC2AB666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98"/>
          <a:stretch/>
        </p:blipFill>
        <p:spPr>
          <a:xfrm>
            <a:off x="250885" y="2454442"/>
            <a:ext cx="5523383" cy="4259179"/>
          </a:xfrm>
          <a:prstGeom prst="rect">
            <a:avLst/>
          </a:prstGeom>
        </p:spPr>
      </p:pic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0157F3C-2831-4C82-B335-F0A0BFF9E5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0"/>
          <a:stretch/>
        </p:blipFill>
        <p:spPr>
          <a:xfrm>
            <a:off x="6094476" y="2454442"/>
            <a:ext cx="5692711" cy="425917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525C711-06C5-4112-BEBA-683CDBD64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Swagger-UI</a:t>
            </a:r>
          </a:p>
        </p:txBody>
      </p:sp>
    </p:spTree>
    <p:extLst>
      <p:ext uri="{BB962C8B-B14F-4D97-AF65-F5344CB8AC3E}">
        <p14:creationId xmlns:p14="http://schemas.microsoft.com/office/powerpoint/2010/main" val="249236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54BDEC8-16A5-45F8-9F35-20672D7481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3"/>
          <a:stretch/>
        </p:blipFill>
        <p:spPr>
          <a:xfrm>
            <a:off x="351145" y="2514597"/>
            <a:ext cx="5495756" cy="4042611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A69E5D7-9AE2-4FCE-951E-59B3706DDC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3"/>
          <a:stretch/>
        </p:blipFill>
        <p:spPr>
          <a:xfrm>
            <a:off x="6198046" y="2514597"/>
            <a:ext cx="5642809" cy="421105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C10E371-F312-4F40-AF10-62F2C74EE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Swagger-UI</a:t>
            </a:r>
          </a:p>
        </p:txBody>
      </p:sp>
    </p:spTree>
    <p:extLst>
      <p:ext uri="{BB962C8B-B14F-4D97-AF65-F5344CB8AC3E}">
        <p14:creationId xmlns:p14="http://schemas.microsoft.com/office/powerpoint/2010/main" val="1333406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1863FCDA-2551-44E8-97D2-206C88691E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" t="4923" r="12336" b="31904"/>
          <a:stretch/>
        </p:blipFill>
        <p:spPr>
          <a:xfrm>
            <a:off x="553454" y="2533670"/>
            <a:ext cx="10563726" cy="40907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4794EB-0E2D-42BE-8994-8752336B8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H2 Database</a:t>
            </a:r>
          </a:p>
        </p:txBody>
      </p:sp>
    </p:spTree>
    <p:extLst>
      <p:ext uri="{BB962C8B-B14F-4D97-AF65-F5344CB8AC3E}">
        <p14:creationId xmlns:p14="http://schemas.microsoft.com/office/powerpoint/2010/main" val="3823354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14B197B-40A2-483A-AFFC-148E88097E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2" t="2373" r="51432" b="48077"/>
          <a:stretch/>
        </p:blipFill>
        <p:spPr>
          <a:xfrm>
            <a:off x="0" y="2829697"/>
            <a:ext cx="5927558" cy="3027406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D7FEC06-A570-4B2D-B077-E8C48C3FE6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3" r="51388" b="51877"/>
          <a:stretch/>
        </p:blipFill>
        <p:spPr>
          <a:xfrm>
            <a:off x="6577915" y="2829697"/>
            <a:ext cx="5272216" cy="302740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358AB4A-5425-442E-A96B-A02A6D235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Code Coverage</a:t>
            </a:r>
          </a:p>
        </p:txBody>
      </p:sp>
    </p:spTree>
    <p:extLst>
      <p:ext uri="{BB962C8B-B14F-4D97-AF65-F5344CB8AC3E}">
        <p14:creationId xmlns:p14="http://schemas.microsoft.com/office/powerpoint/2010/main" val="1368862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B7761-E28D-4D5A-8DA1-747F6EB1E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67D66-62D9-4A1C-B3F5-F06C3924E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200" dirty="0"/>
              <a:t>A leading supply chain management organization is willing to automate the Audit processing in order to make the management scalable and ensure clarity and ease of tracking.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200" dirty="0"/>
              <a:t>Therefore, it wants us to develop an Audit Management System.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200" dirty="0"/>
              <a:t>As a full stack developer our work was to develop and deploy multiple microservices in Amazon Web Services (AWS).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200" dirty="0"/>
              <a:t>The UI part was done with the help of Angular.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916414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33FDBEE-4F50-4F83-A036-B7E60AD678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9" r="48331" b="40718"/>
          <a:stretch/>
        </p:blipFill>
        <p:spPr>
          <a:xfrm>
            <a:off x="163417" y="2995863"/>
            <a:ext cx="5764141" cy="3862137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EC5968A-2A4D-449A-8878-7388B2F6F7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5" r="50000" b="48899"/>
          <a:stretch/>
        </p:blipFill>
        <p:spPr>
          <a:xfrm>
            <a:off x="6507892" y="2995863"/>
            <a:ext cx="5684108" cy="368361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358AB4A-5425-442E-A96B-A02A6D235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Code Coverage</a:t>
            </a:r>
          </a:p>
        </p:txBody>
      </p:sp>
    </p:spTree>
    <p:extLst>
      <p:ext uri="{BB962C8B-B14F-4D97-AF65-F5344CB8AC3E}">
        <p14:creationId xmlns:p14="http://schemas.microsoft.com/office/powerpoint/2010/main" val="4128638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578A19D-C0AF-46C4-8F22-4B6925CCA4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9" b="15327"/>
          <a:stretch/>
        </p:blipFill>
        <p:spPr>
          <a:xfrm>
            <a:off x="316832" y="2582562"/>
            <a:ext cx="5257800" cy="365386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C370C03-56F1-46BA-B003-A0EB50CBB2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3" b="58428"/>
          <a:stretch/>
        </p:blipFill>
        <p:spPr>
          <a:xfrm>
            <a:off x="6094476" y="2891481"/>
            <a:ext cx="5779168" cy="276791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6EB37396-8713-4DB8-AFE9-B5FEACBFC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JUNIT</a:t>
            </a:r>
          </a:p>
        </p:txBody>
      </p:sp>
    </p:spTree>
    <p:extLst>
      <p:ext uri="{BB962C8B-B14F-4D97-AF65-F5344CB8AC3E}">
        <p14:creationId xmlns:p14="http://schemas.microsoft.com/office/powerpoint/2010/main" val="2229243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8D83E40-90AA-45D3-9234-09C05C9DAA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2" b="48103"/>
          <a:stretch/>
        </p:blipFill>
        <p:spPr>
          <a:xfrm>
            <a:off x="315308" y="2693773"/>
            <a:ext cx="5779168" cy="3438640"/>
          </a:xfrm>
          <a:prstGeom prst="rect">
            <a:avLst/>
          </a:prstGeom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564D698-11E3-4078-B8EB-60D3B41FA6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3" b="54736"/>
          <a:stretch/>
        </p:blipFill>
        <p:spPr>
          <a:xfrm>
            <a:off x="6236370" y="3089189"/>
            <a:ext cx="5498431" cy="315603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B894220-B148-4285-AE18-B27C6F205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junit</a:t>
            </a:r>
          </a:p>
        </p:txBody>
      </p:sp>
    </p:spTree>
    <p:extLst>
      <p:ext uri="{BB962C8B-B14F-4D97-AF65-F5344CB8AC3E}">
        <p14:creationId xmlns:p14="http://schemas.microsoft.com/office/powerpoint/2010/main" val="230936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51A90E-D964-47D1-88D9-A42834C9F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Deployment Links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2D3C42-2AF9-424C-999F-8D642A66B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Execution video link - https://drive.google.com/file/d/1E0KwWbD0vX9-CMoxS8zTxU9NF4RGNIlz/view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ECR link - 885843804602.dkr.ecr.ap-southeast-1.amazonaws.com/audit-management</a:t>
            </a:r>
          </a:p>
          <a:p>
            <a:endParaRPr lang="en-US" sz="2000" dirty="0"/>
          </a:p>
          <a:p>
            <a:r>
              <a:rPr lang="en-US" sz="2000" dirty="0" err="1">
                <a:hlinkClick r:id="rId3"/>
              </a:rPr>
              <a:t>CodeCommit</a:t>
            </a:r>
            <a:r>
              <a:rPr lang="en-US" sz="2000" dirty="0">
                <a:hlinkClick r:id="rId3"/>
              </a:rPr>
              <a:t> link - </a:t>
            </a:r>
            <a:r>
              <a:rPr lang="en-US" sz="2000" dirty="0">
                <a:hlinkClick r:id="rId4"/>
              </a:rPr>
              <a:t>https://ap-southeast-1.console.aws.amazon.com/codesuite/codecommit/repositories/audit-checklist/browse?region=ap-southeast-1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52808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monitor, indoor&#10;&#10;Description automatically generated">
            <a:extLst>
              <a:ext uri="{FF2B5EF4-FFF2-40B4-BE49-F238E27FC236}">
                <a16:creationId xmlns:a16="http://schemas.microsoft.com/office/drawing/2014/main" id="{87941F58-644D-420A-93FC-F27C71EBED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8" b="5417"/>
          <a:stretch/>
        </p:blipFill>
        <p:spPr>
          <a:xfrm>
            <a:off x="372979" y="2613772"/>
            <a:ext cx="5401286" cy="386018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041ABE0-4E2F-4572-9FAC-46B29495F6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4" b="12851"/>
          <a:stretch/>
        </p:blipFill>
        <p:spPr>
          <a:xfrm>
            <a:off x="6256421" y="2491188"/>
            <a:ext cx="5562600" cy="398276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5F7BFFB-CFB0-4468-9CD8-C6D2977F1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AWS deployment</a:t>
            </a:r>
          </a:p>
        </p:txBody>
      </p:sp>
    </p:spTree>
    <p:extLst>
      <p:ext uri="{BB962C8B-B14F-4D97-AF65-F5344CB8AC3E}">
        <p14:creationId xmlns:p14="http://schemas.microsoft.com/office/powerpoint/2010/main" val="21201137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C743036-83AB-4F39-B5C5-F7B2D1D032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39"/>
          <a:stretch/>
        </p:blipFill>
        <p:spPr>
          <a:xfrm>
            <a:off x="840259" y="2644346"/>
            <a:ext cx="9724768" cy="40530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6BD003-AD44-4170-A5EF-0FDE187E8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Postman</a:t>
            </a:r>
          </a:p>
        </p:txBody>
      </p:sp>
    </p:spTree>
    <p:extLst>
      <p:ext uri="{BB962C8B-B14F-4D97-AF65-F5344CB8AC3E}">
        <p14:creationId xmlns:p14="http://schemas.microsoft.com/office/powerpoint/2010/main" val="2845328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BD003-AD44-4170-A5EF-0FDE187E8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Postman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E56F442-E4F2-4B4C-8B99-4748D3487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62" y="2619631"/>
            <a:ext cx="10268712" cy="392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39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BD003-AD44-4170-A5EF-0FDE187E8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Postman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F8C286-5471-46F0-9442-12AFFD92BB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" b="1"/>
          <a:stretch/>
        </p:blipFill>
        <p:spPr>
          <a:xfrm>
            <a:off x="1285104" y="2496065"/>
            <a:ext cx="9675339" cy="404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14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BD003-AD44-4170-A5EF-0FDE187E8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Postman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24ACAD-B15E-4123-B54C-8AAFC47F1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59" y="2446638"/>
            <a:ext cx="10614456" cy="423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70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38D27-F739-42E5-83F9-B4A2CFC33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2104" y="206247"/>
            <a:ext cx="8391967" cy="1344612"/>
          </a:xfrm>
        </p:spPr>
        <p:txBody>
          <a:bodyPr anchor="b">
            <a:normAutofit/>
          </a:bodyPr>
          <a:lstStyle/>
          <a:p>
            <a:r>
              <a:rPr lang="en-IN" sz="3600" b="1" dirty="0"/>
              <a:t>                     Learning Outcomes</a:t>
            </a:r>
          </a:p>
        </p:txBody>
      </p:sp>
      <p:graphicFrame>
        <p:nvGraphicFramePr>
          <p:cNvPr id="54" name="Content Placeholder 2">
            <a:extLst>
              <a:ext uri="{FF2B5EF4-FFF2-40B4-BE49-F238E27FC236}">
                <a16:creationId xmlns:a16="http://schemas.microsoft.com/office/drawing/2014/main" id="{C5CDA5F6-4331-4181-9979-92432B3C74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4140804"/>
              </p:ext>
            </p:extLst>
          </p:nvPr>
        </p:nvGraphicFramePr>
        <p:xfrm>
          <a:off x="632177" y="2588358"/>
          <a:ext cx="11051822" cy="40633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160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734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61D27-FF47-4BD9-82C4-8CDD64E4E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3467"/>
            <a:ext cx="3212593" cy="5571066"/>
          </a:xfrm>
        </p:spPr>
        <p:txBody>
          <a:bodyPr>
            <a:normAutofit/>
          </a:bodyPr>
          <a:lstStyle/>
          <a:p>
            <a:r>
              <a:rPr lang="en-US" sz="3100"/>
              <a:t>Microservices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4DD0FB8-E5C2-48CB-BE25-F8AB8B53DF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6325208"/>
              </p:ext>
            </p:extLst>
          </p:nvPr>
        </p:nvGraphicFramePr>
        <p:xfrm>
          <a:off x="5411638" y="643467"/>
          <a:ext cx="5816750" cy="5571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20986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F9B1C2-7D20-4F91-A660-197C98B9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39445"/>
            <a:ext cx="6114985" cy="2298326"/>
          </a:xfrm>
          <a:prstGeom prst="rect">
            <a:avLst/>
          </a:prstGeom>
          <a:solidFill>
            <a:schemeClr val="tx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B7715-32E5-4A71-8D6C-29F4C3BE3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" y="2100845"/>
            <a:ext cx="4670234" cy="197552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Thank you</a:t>
            </a: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89C4E6E-ECA4-40E5-A54E-13E92B678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4237771"/>
            <a:ext cx="6114982" cy="8093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9DDD7894-1809-4C56-9CCB-238A4ECBB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8450" y="1169425"/>
            <a:ext cx="4519149" cy="451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73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A8C8D-E4CB-4A6B-8941-DE6F10E59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Flowchart</a:t>
            </a:r>
          </a:p>
        </p:txBody>
      </p:sp>
      <p:pic>
        <p:nvPicPr>
          <p:cNvPr id="4" name="Google Shape;229;p21">
            <a:extLst>
              <a:ext uri="{FF2B5EF4-FFF2-40B4-BE49-F238E27FC236}">
                <a16:creationId xmlns:a16="http://schemas.microsoft.com/office/drawing/2014/main" id="{D19AF448-2596-4D0C-8610-A35D1F3F2116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79884" y="2370221"/>
            <a:ext cx="8446169" cy="43794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061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8A61-3F99-4E53-997C-80E79E7E1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Audit-Authorization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3FB3A-E788-4FDB-BDFB-589B01F6D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2200" dirty="0"/>
              <a:t>Authentication and Authorization part of project.</a:t>
            </a: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SzPts val="1300"/>
            </a:pPr>
            <a:endParaRPr lang="en-US" sz="22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2200" dirty="0"/>
              <a:t>It creates JWT (JSON Web Token) for an authenticated user who is in Database and then it validates the user based on the JWT token passed in the "Authentication"-Request-Header.</a:t>
            </a: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SzPts val="1300"/>
            </a:pPr>
            <a:endParaRPr lang="en-US" sz="22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2200" dirty="0"/>
              <a:t>Method:</a:t>
            </a:r>
          </a:p>
          <a:p>
            <a:pPr marL="457200" lvl="0" indent="-3111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-US" sz="800" dirty="0"/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-US" sz="1600" dirty="0"/>
              <a:t>GET:/health-check</a:t>
            </a:r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-US" sz="1600" dirty="0"/>
              <a:t>POST:/authenticate</a:t>
            </a:r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-US" sz="1600" dirty="0"/>
              <a:t>POST:/validate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937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oogle Shape;94;p18" descr="Diagram&#10;&#10;Description automatically generated">
            <a:extLst>
              <a:ext uri="{FF2B5EF4-FFF2-40B4-BE49-F238E27FC236}">
                <a16:creationId xmlns:a16="http://schemas.microsoft.com/office/drawing/2014/main" id="{EA23ABF7-06CD-4D73-B743-E1939DA3AFD1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1422" y="643467"/>
            <a:ext cx="8409156" cy="55710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1952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64717-7537-456A-8787-1982AAFA6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Audit-Benchmark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80401-F477-4EB7-86E4-F1C48493B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2200" dirty="0"/>
              <a:t>It is a middleware microservice which stores the number of acceptable “No” in the database based on Audit Type.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2200" dirty="0"/>
              <a:t>It uses data.sql which stores Benchmark ID, Audit Type and Bechmark “No” answers.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2200" dirty="0"/>
              <a:t>It is used to pass the number of list of acceptable “No” to audit-severity microservice.</a:t>
            </a: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SzPts val="1300"/>
            </a:pPr>
            <a:endParaRPr lang="en-US" sz="22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2200" dirty="0"/>
              <a:t>Method: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-US" sz="800" dirty="0"/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-US" dirty="0"/>
              <a:t>GET:/audit-benchmark</a:t>
            </a:r>
          </a:p>
          <a:p>
            <a:pPr marL="1371600" lvl="2" indent="-311150"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■"/>
            </a:pPr>
            <a:r>
              <a:rPr lang="en-US" sz="1800" dirty="0"/>
              <a:t>GET:/health-check</a:t>
            </a:r>
          </a:p>
        </p:txBody>
      </p:sp>
    </p:spTree>
    <p:extLst>
      <p:ext uri="{BB962C8B-B14F-4D97-AF65-F5344CB8AC3E}">
        <p14:creationId xmlns:p14="http://schemas.microsoft.com/office/powerpoint/2010/main" val="3795529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44B4E-0578-426F-AC86-B2ACF3066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Audit-Checklist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427D5-95F4-40EF-90FC-3E5017847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2200" dirty="0"/>
              <a:t>It is a middleware microservice which gets the list of questions from H2 database.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2200" dirty="0"/>
              <a:t>It uses data.sql which stores Question ID, Question, Audit Type and Response.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2200" dirty="0"/>
              <a:t>The returned list is used by the audit-severity to display questions based on the type selected by the user.</a:t>
            </a: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SzPts val="1300"/>
            </a:pPr>
            <a:endParaRPr lang="en-US" sz="22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2200" dirty="0"/>
              <a:t>Method:  </a:t>
            </a: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SzPts val="1300"/>
            </a:pPr>
            <a:endParaRPr lang="en-US" sz="800" dirty="0"/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-US" dirty="0"/>
              <a:t>GET:/auditchecklistquestions</a:t>
            </a:r>
          </a:p>
          <a:p>
            <a:pPr marL="1371600" lvl="2" indent="-311150"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■"/>
            </a:pPr>
            <a:r>
              <a:rPr lang="en-US" sz="1800" dirty="0"/>
              <a:t>GET:/health-check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831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B2E03-EF61-402B-9CB2-AED830EED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Audit-Severity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D5823-FB69-4889-9700-CD5597891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2200" dirty="0"/>
              <a:t>It is a middleware microservice which invokes audit-benchmark microservice and takes the list of acceptable “No” from it and it also takes questions from audit-checklist based on that generates the response.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2200" dirty="0"/>
              <a:t>It then checks the project execution status according to the pre-set rules.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2200" dirty="0"/>
              <a:t>It returns the status and remedial action to be taken.</a:t>
            </a: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SzPts val="1300"/>
            </a:pPr>
            <a:endParaRPr lang="en-US" sz="8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-US" sz="8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2200" dirty="0"/>
              <a:t>Method: 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-US" sz="800" dirty="0"/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-US" dirty="0"/>
              <a:t>POST:/projectexecutionstatus</a:t>
            </a:r>
          </a:p>
          <a:p>
            <a:pPr marL="1371600" lvl="2" indent="-311150"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■"/>
            </a:pPr>
            <a:r>
              <a:rPr lang="en-US" sz="1800" dirty="0"/>
              <a:t>GET:/health-check</a:t>
            </a:r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311818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Juxtapose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</TotalTime>
  <Words>524</Words>
  <Application>Microsoft Office PowerPoint</Application>
  <PresentationFormat>Widescreen</PresentationFormat>
  <Paragraphs>97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Franklin Gothic Demi Cond</vt:lpstr>
      <vt:lpstr>Franklin Gothic Medium</vt:lpstr>
      <vt:lpstr>Wingdings</vt:lpstr>
      <vt:lpstr>JuxtaposeVTI</vt:lpstr>
      <vt:lpstr>     Audit Management System                            POD 1</vt:lpstr>
      <vt:lpstr>Problem Statement</vt:lpstr>
      <vt:lpstr>Microservices</vt:lpstr>
      <vt:lpstr>Flowchart</vt:lpstr>
      <vt:lpstr>Audit-Authorization</vt:lpstr>
      <vt:lpstr>PowerPoint Presentation</vt:lpstr>
      <vt:lpstr>Audit-Benchmark</vt:lpstr>
      <vt:lpstr>Audit-Checklist</vt:lpstr>
      <vt:lpstr>Audit-Severity</vt:lpstr>
      <vt:lpstr>User Interface</vt:lpstr>
      <vt:lpstr>User Interface</vt:lpstr>
      <vt:lpstr>User Interface</vt:lpstr>
      <vt:lpstr>User Interface</vt:lpstr>
      <vt:lpstr>User Interface</vt:lpstr>
      <vt:lpstr>Error screens</vt:lpstr>
      <vt:lpstr>Swagger-UI</vt:lpstr>
      <vt:lpstr>Swagger-UI</vt:lpstr>
      <vt:lpstr>H2 Database</vt:lpstr>
      <vt:lpstr>Code Coverage</vt:lpstr>
      <vt:lpstr>Code Coverage</vt:lpstr>
      <vt:lpstr>JUNIT</vt:lpstr>
      <vt:lpstr>junit</vt:lpstr>
      <vt:lpstr>Deployment Links</vt:lpstr>
      <vt:lpstr>AWS deployment</vt:lpstr>
      <vt:lpstr>Postman</vt:lpstr>
      <vt:lpstr>Postman</vt:lpstr>
      <vt:lpstr>Postman</vt:lpstr>
      <vt:lpstr>Postman</vt:lpstr>
      <vt:lpstr>                     Learning Outcomes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Audit Management System</dc:title>
  <dc:creator>Shivam Seetha 11709950</dc:creator>
  <cp:lastModifiedBy>Shivam Seetha 11709950</cp:lastModifiedBy>
  <cp:revision>126</cp:revision>
  <dcterms:created xsi:type="dcterms:W3CDTF">2021-08-17T09:52:52Z</dcterms:created>
  <dcterms:modified xsi:type="dcterms:W3CDTF">2021-08-18T17:14:52Z</dcterms:modified>
</cp:coreProperties>
</file>